
<file path=[Content_Types].xml><?xml version="1.0" encoding="utf-8"?>
<Types xmlns="http://schemas.openxmlformats.org/package/2006/content-types">
  <Override PartName="/ppt/slides/slide47.xml" ContentType="application/vnd.openxmlformats-officedocument.presentationml.slide+xml"/>
  <Override PartName="/ppt/diagrams/colors22.xml" ContentType="application/vnd.openxmlformats-officedocument.drawingml.diagramColors+xml"/>
  <Override PartName="/ppt/diagrams/data35.xml" ContentType="application/vnd.openxmlformats-officedocument.drawingml.diagramData+xml"/>
  <Override PartName="/ppt/slides/slide36.xml" ContentType="application/vnd.openxmlformats-officedocument.presentationml.slide+xml"/>
  <Override PartName="/ppt/diagrams/colors11.xml" ContentType="application/vnd.openxmlformats-officedocument.drawingml.diagramColors+xml"/>
  <Override PartName="/ppt/diagrams/data24.xml" ContentType="application/vnd.openxmlformats-officedocument.drawingml.diagramData+xml"/>
  <Override PartName="/ppt/slides/slide25.xml" ContentType="application/vnd.openxmlformats-officedocument.presentationml.slid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Override PartName="/ppt/diagrams/quickStyle28.xml" ContentType="application/vnd.openxmlformats-officedocument.drawingml.diagramStyle+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diagrams/quickStyle17.xml" ContentType="application/vnd.openxmlformats-officedocument.drawingml.diagramStyl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layout17.xml" ContentType="application/vnd.openxmlformats-officedocument.drawingml.diagramLayout+xml"/>
  <Override PartName="/ppt/diagrams/quickStyle24.xml" ContentType="application/vnd.openxmlformats-officedocument.drawingml.diagramStyle+xml"/>
  <Override PartName="/ppt/diagrams/layout28.xml" ContentType="application/vnd.openxmlformats-officedocument.drawingml.diagramLayout+xml"/>
  <Override PartName="/ppt/diagrams/colors8.xml" ContentType="application/vnd.openxmlformats-officedocument.drawingml.diagramColors+xml"/>
  <Override PartName="/ppt/diagrams/quickStyle13.xml" ContentType="application/vnd.openxmlformats-officedocument.drawingml.diagramStyle+xml"/>
  <Override PartName="/ppt/diagrams/quickStyle31.xml" ContentType="application/vnd.openxmlformats-officedocument.drawingml.diagramStyle+xml"/>
  <Override PartName="/ppt/diagrams/layout35.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layout13.xml" ContentType="application/vnd.openxmlformats-officedocument.drawingml.diagramLayout+xml"/>
  <Override PartName="/ppt/diagrams/quickStyle20.xml" ContentType="application/vnd.openxmlformats-officedocument.drawingml.diagramStyle+xml"/>
  <Override PartName="/ppt/diagrams/layout24.xml" ContentType="application/vnd.openxmlformats-officedocument.drawingml.diagramLayout+xml"/>
  <Override PartName="/ppt/diagrams/colors27.xml" ContentType="application/vnd.openxmlformats-officedocument.drawingml.diagramColors+xml"/>
  <Override PartName="/ppt/diagrams/data29.xml" ContentType="application/vnd.openxmlformats-officedocument.drawingml.diagramData+xml"/>
  <Override PartName="/ppt/slides/slide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diagrams/colors16.xml" ContentType="application/vnd.openxmlformats-officedocument.drawingml.diagramColors+xml"/>
  <Override PartName="/ppt/diagrams/data18.xml" ContentType="application/vnd.openxmlformats-officedocument.drawingml.diagramData+xml"/>
  <Override PartName="/ppt/diagrams/layout31.xml" ContentType="application/vnd.openxmlformats-officedocument.drawingml.diagramLayout+xml"/>
  <Override PartName="/ppt/diagrams/colors34.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diagrams/colors12.xml" ContentType="application/vnd.openxmlformats-officedocument.drawingml.diagramColors+xml"/>
  <Override PartName="/ppt/diagrams/layout20.xml" ContentType="application/vnd.openxmlformats-officedocument.drawingml.diagramLayout+xml"/>
  <Override PartName="/ppt/diagrams/colors23.xml" ContentType="application/vnd.openxmlformats-officedocument.drawingml.diagramColors+xml"/>
  <Override PartName="/ppt/diagrams/data25.xml" ContentType="application/vnd.openxmlformats-officedocument.drawingml.diagramData+xml"/>
  <Override PartName="/ppt/diagrams/data36.xml" ContentType="application/vnd.openxmlformats-officedocument.drawingml.diagramData+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quickStyle3.xml" ContentType="application/vnd.openxmlformats-officedocument.drawingml.diagramStyle+xml"/>
  <Override PartName="/ppt/diagrams/data14.xml" ContentType="application/vnd.openxmlformats-officedocument.drawingml.diagramData+xml"/>
  <Override PartName="/ppt/diagrams/colors30.xml" ContentType="application/vnd.openxmlformats-officedocument.drawingml.diagramColors+xml"/>
  <Override PartName="/ppt/diagrams/data32.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diagrams/data21.xml" ContentType="application/vnd.openxmlformats-officedocument.drawingml.diagramData+xml"/>
  <Override PartName="/ppt/diagrams/quickStyle29.xml" ContentType="application/vnd.openxmlformats-officedocument.drawingml.diagramStyle+xml"/>
  <Override PartName="/ppt/presentation.xml" ContentType="application/vnd.openxmlformats-officedocument.presentationml.presentation.main+xml"/>
  <Override PartName="/ppt/slides/slide22.xml" ContentType="application/vnd.openxmlformats-officedocument.presentationml.slide+xml"/>
  <Override PartName="/ppt/diagrams/layout6.xml" ContentType="application/vnd.openxmlformats-officedocument.drawingml.diagramLayout+xml"/>
  <Override PartName="/ppt/diagrams/data10.xml" ContentType="application/vnd.openxmlformats-officedocument.drawingml.diagramData+xml"/>
  <Override PartName="/ppt/diagrams/quickStyle18.xml" ContentType="application/vnd.openxmlformats-officedocument.drawingml.diagramStyle+xml"/>
  <Override PartName="/ppt/diagrams/layout29.xml" ContentType="application/vnd.openxmlformats-officedocument.drawingml.diagramLayout+xml"/>
  <Override PartName="/ppt/diagrams/quickStyle36.xml" ContentType="application/vnd.openxmlformats-officedocument.drawingml.diagramStyl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diagrams/layout18.xml" ContentType="application/vnd.openxmlformats-officedocument.drawingml.diagramLayout+xml"/>
  <Override PartName="/ppt/diagrams/quickStyle25.xml" ContentType="application/vnd.openxmlformats-officedocument.drawingml.diagramStyle+xml"/>
  <Override PartName="/ppt/diagrams/layout36.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25.xml" ContentType="application/vnd.openxmlformats-officedocument.drawingml.diagramLayout+xml"/>
  <Override PartName="/ppt/diagrams/colors28.xml" ContentType="application/vnd.openxmlformats-officedocument.drawingml.diagramColors+xml"/>
  <Override PartName="/ppt/diagrams/quickStyle32.xml" ContentType="application/vnd.openxmlformats-officedocument.drawingml.diagramStyle+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diagrams/layout14.xml" ContentType="application/vnd.openxmlformats-officedocument.drawingml.diagramLayout+xml"/>
  <Override PartName="/ppt/diagrams/colors17.xml" ContentType="application/vnd.openxmlformats-officedocument.drawingml.diagramColors+xml"/>
  <Override PartName="/ppt/diagrams/quickStyle21.xml" ContentType="application/vnd.openxmlformats-officedocument.drawingml.diagramStyle+xml"/>
  <Override PartName="/ppt/diagrams/layout32.xml" ContentType="application/vnd.openxmlformats-officedocument.drawingml.diagramLayout+xml"/>
  <Override PartName="/ppt/diagrams/colors35.xml" ContentType="application/vnd.openxmlformats-officedocument.drawingml.diagramColors+xml"/>
  <Override PartName="/ppt/diagrams/data19.xml" ContentType="application/vnd.openxmlformats-officedocument.drawingml.diagramData+xml"/>
  <Override PartName="/ppt/diagrams/layout21.xml" ContentType="application/vnd.openxmlformats-officedocument.drawingml.diagramLayout+xml"/>
  <Override PartName="/ppt/diagrams/colors24.xml" ContentType="application/vnd.openxmlformats-officedocument.drawingml.diagramColor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diagrams/data26.xml" ContentType="application/vnd.openxmlformats-officedocument.drawingml.diagramData+xml"/>
  <Override PartName="/ppt/diagrams/colors3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diagrams/data15.xml" ContentType="application/vnd.openxmlformats-officedocument.drawingml.diagramData+xml"/>
  <Override PartName="/ppt/diagrams/colors20.xml" ContentType="application/vnd.openxmlformats-officedocument.drawingml.diagramColors+xml"/>
  <Override PartName="/ppt/diagrams/data33.xml" ContentType="application/vnd.openxmlformats-officedocument.drawingml.diagramData+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diagrams/data11.xml" ContentType="application/vnd.openxmlformats-officedocument.drawingml.diagramData+xml"/>
  <Override PartName="/ppt/diagrams/quickStyle19.xml" ContentType="application/vnd.openxmlformats-officedocument.drawingml.diagramStyle+xml"/>
  <Override PartName="/ppt/diagrams/data22.xml" ContentType="application/vnd.openxmlformats-officedocument.drawingml.diagramData+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diagrams/quickStyle26.xml" ContentType="application/vnd.openxmlformats-officedocument.drawingml.diagramStyl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quickStyle15.xml" ContentType="application/vnd.openxmlformats-officedocument.drawingml.diagramStyle+xml"/>
  <Override PartName="/ppt/diagrams/layout19.xml" ContentType="application/vnd.openxmlformats-officedocument.drawingml.diagramLayout+xml"/>
  <Override PartName="/ppt/diagrams/quickStyle33.xml" ContentType="application/vnd.openxmlformats-officedocument.drawingml.diagramStyle+xml"/>
  <Override PartName="/ppt/diagrams/layout3.xml" ContentType="application/vnd.openxmlformats-officedocument.drawingml.diagramLayout+xml"/>
  <Override PartName="/ppt/diagrams/data4.xml" ContentType="application/vnd.openxmlformats-officedocument.drawingml.diagramData+xml"/>
  <Override PartName="/ppt/diagrams/layout15.xml" ContentType="application/vnd.openxmlformats-officedocument.drawingml.diagramLayout+xml"/>
  <Override PartName="/ppt/diagrams/quickStyle22.xml" ContentType="application/vnd.openxmlformats-officedocument.drawingml.diagramStyle+xml"/>
  <Override PartName="/ppt/diagrams/layout26.xml" ContentType="application/vnd.openxmlformats-officedocument.drawingml.diagramLayout+xml"/>
  <Override PartName="/ppt/diagrams/colors29.xml" ContentType="application/vnd.openxmlformats-officedocument.drawingml.diagramColors+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colors18.xml" ContentType="application/vnd.openxmlformats-officedocument.drawingml.diagramColors+xml"/>
  <Override PartName="/ppt/diagrams/layout33.xml" ContentType="application/vnd.openxmlformats-officedocument.drawingml.diagramLayout+xml"/>
  <Override PartName="/ppt/diagrams/colors36.xml" ContentType="application/vnd.openxmlformats-officedocument.drawingml.diagramColors+xml"/>
  <Override PartName="/ppt/slides/slide7.xml" ContentType="application/vnd.openxmlformats-officedocument.presentationml.slide+xml"/>
  <Override PartName="/ppt/slideLayouts/slideLayout9.xml" ContentType="application/vnd.openxmlformats-officedocument.presentationml.slideLayout+xml"/>
  <Override PartName="/ppt/diagrams/layout11.xml" ContentType="application/vnd.openxmlformats-officedocument.drawingml.diagramLayout+xml"/>
  <Override PartName="/ppt/diagrams/colors14.xml" ContentType="application/vnd.openxmlformats-officedocument.drawingml.diagramColors+xml"/>
  <Override PartName="/ppt/diagrams/layout22.xml" ContentType="application/vnd.openxmlformats-officedocument.drawingml.diagramLayout+xml"/>
  <Override PartName="/ppt/diagrams/colors25.xml" ContentType="application/vnd.openxmlformats-officedocument.drawingml.diagramColors+xml"/>
  <Override PartName="/ppt/diagrams/data27.xml" ContentType="application/vnd.openxmlformats-officedocument.drawingml.diagramData+xml"/>
  <Override PartName="/ppt/slides/slide28.xml" ContentType="application/vnd.openxmlformats-officedocument.presentationml.slide+xml"/>
  <Override PartName="/ppt/slides/slide39.xml" ContentType="application/vnd.openxmlformats-officedocument.presentationml.slide+xml"/>
  <Override PartName="/ppt/diagrams/colors2.xml" ContentType="application/vnd.openxmlformats-officedocument.drawingml.diagramColors+xml"/>
  <Override PartName="/ppt/diagrams/quickStyle5.xml" ContentType="application/vnd.openxmlformats-officedocument.drawingml.diagramStyle+xml"/>
  <Override PartName="/ppt/diagrams/data16.xml" ContentType="application/vnd.openxmlformats-officedocument.drawingml.diagramData+xml"/>
  <Override PartName="/ppt/diagrams/colors32.xml" ContentType="application/vnd.openxmlformats-officedocument.drawingml.diagramColors+xml"/>
  <Override PartName="/ppt/diagrams/data34.xml" ContentType="application/vnd.openxmlformats-officedocument.drawingml.diagramData+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Layouts/slideLayout5.xml" ContentType="application/vnd.openxmlformats-officedocument.presentationml.slideLayout+xml"/>
  <Override PartName="/ppt/diagrams/colors10.xml" ContentType="application/vnd.openxmlformats-officedocument.drawingml.diagramColors+xml"/>
  <Override PartName="/ppt/diagrams/colors21.xml" ContentType="application/vnd.openxmlformats-officedocument.drawingml.diagramColors+xml"/>
  <Override PartName="/ppt/diagrams/data23.xml" ContentType="application/vnd.openxmlformats-officedocument.drawingml.diagramData+xml"/>
  <Override PartName="/ppt/slides/slide24.xml" ContentType="application/vnd.openxmlformats-officedocument.presentationml.slide+xml"/>
  <Override PartName="/ppt/slides/slide35.xml" ContentType="application/vnd.openxmlformats-officedocument.presentationml.slide+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diagrams/data30.xml" ContentType="application/vnd.openxmlformats-officedocument.drawingml.diagramData+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diagrams/data9.xml" ContentType="application/vnd.openxmlformats-officedocument.drawingml.diagramData+xml"/>
  <Override PartName="/ppt/diagrams/quickStyle16.xml" ContentType="application/vnd.openxmlformats-officedocument.drawingml.diagramStyle+xml"/>
  <Override PartName="/ppt/diagrams/quickStyle27.xml" ContentType="application/vnd.openxmlformats-officedocument.drawingml.diagramStyle+xml"/>
  <Override PartName="/ppt/slides/slide20.xml" ContentType="application/vnd.openxmlformats-officedocument.presentationml.slide+xml"/>
  <Override PartName="/ppt/diagrams/layout4.xml" ContentType="application/vnd.openxmlformats-officedocument.drawingml.diagramLayout+xml"/>
  <Override PartName="/ppt/diagrams/layout27.xml" ContentType="application/vnd.openxmlformats-officedocument.drawingml.diagramLayout+xml"/>
  <Override PartName="/ppt/diagrams/quickStyle34.xml" ContentType="application/vnd.openxmlformats-officedocument.drawingml.diagramStyle+xml"/>
  <Override PartName="/ppt/diagrams/data5.xml" ContentType="application/vnd.openxmlformats-officedocument.drawingml.diagramData+xml"/>
  <Override PartName="/ppt/diagrams/colors7.xml" ContentType="application/vnd.openxmlformats-officedocument.drawingml.diagramColors+xml"/>
  <Override PartName="/ppt/diagrams/quickStyle12.xml" ContentType="application/vnd.openxmlformats-officedocument.drawingml.diagramStyle+xml"/>
  <Override PartName="/ppt/diagrams/layout16.xml" ContentType="application/vnd.openxmlformats-officedocument.drawingml.diagramLayout+xml"/>
  <Override PartName="/ppt/diagrams/colors19.xml" ContentType="application/vnd.openxmlformats-officedocument.drawingml.diagramColors+xml"/>
  <Override PartName="/ppt/diagrams/quickStyle23.xml" ContentType="application/vnd.openxmlformats-officedocument.drawingml.diagramStyle+xml"/>
  <Override PartName="/ppt/diagrams/layout34.xml" ContentType="application/vnd.openxmlformats-officedocument.drawingml.diagramLayout+xml"/>
  <Override PartName="/ppt/diagrams/layout23.xml" ContentType="application/vnd.openxmlformats-officedocument.drawingml.diagramLayout+xml"/>
  <Override PartName="/ppt/diagrams/colors26.xml" ContentType="application/vnd.openxmlformats-officedocument.drawingml.diagramColors+xml"/>
  <Override PartName="/ppt/diagrams/quickStyle30.xml" ContentType="application/vnd.openxmlformats-officedocument.drawingml.diagramStyle+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ppt/diagrams/data28.xml" ContentType="application/vnd.openxmlformats-officedocument.drawingml.diagramData+xml"/>
  <Override PartName="/ppt/diagrams/layout30.xml" ContentType="application/vnd.openxmlformats-officedocument.drawingml.diagramLayout+xml"/>
  <Override PartName="/ppt/diagrams/colors33.xml" ContentType="application/vnd.openxmlformats-officedocument.drawingml.diagramColors+xml"/>
  <Override PartName="/ppt/slides/slide29.xml" ContentType="application/vnd.openxmlformats-officedocument.presentationml.slide+xml"/>
  <Override PartName="/ppt/diagrams/data17.xml" ContentType="application/vnd.openxmlformats-officedocument.drawingml.diagramData+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43.xml" ContentType="application/vnd.openxmlformats-officedocument.presentationml.slide+xml"/>
  <Override PartName="/ppt/theme/theme1.xml" ContentType="application/vnd.openxmlformats-officedocument.theme+xml"/>
  <Override PartName="/ppt/diagrams/data31.xml" ContentType="application/vnd.openxmlformats-officedocument.drawingml.diagramData+xml"/>
  <Override PartName="/ppt/slides/slide32.xml" ContentType="application/vnd.openxmlformats-officedocument.presentationml.slide+xml"/>
  <Override PartName="/ppt/diagrams/data20.xml" ContentType="application/vnd.openxmlformats-officedocument.drawingml.diagramData+xml"/>
  <Override PartName="/ppt/diagrams/quickStyle35.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sldIdLst>
    <p:sldId id="347" r:id="rId2"/>
    <p:sldId id="348" r:id="rId3"/>
    <p:sldId id="345" r:id="rId4"/>
    <p:sldId id="357" r:id="rId5"/>
    <p:sldId id="356" r:id="rId6"/>
    <p:sldId id="320" r:id="rId7"/>
    <p:sldId id="321" r:id="rId8"/>
    <p:sldId id="322" r:id="rId9"/>
    <p:sldId id="323" r:id="rId10"/>
    <p:sldId id="324" r:id="rId11"/>
    <p:sldId id="325" r:id="rId12"/>
    <p:sldId id="359" r:id="rId13"/>
    <p:sldId id="360" r:id="rId14"/>
    <p:sldId id="361" r:id="rId15"/>
    <p:sldId id="394" r:id="rId16"/>
    <p:sldId id="396" r:id="rId17"/>
    <p:sldId id="395" r:id="rId18"/>
    <p:sldId id="366" r:id="rId19"/>
    <p:sldId id="400" r:id="rId20"/>
    <p:sldId id="367" r:id="rId21"/>
    <p:sldId id="368" r:id="rId22"/>
    <p:sldId id="369" r:id="rId23"/>
    <p:sldId id="370" r:id="rId24"/>
    <p:sldId id="372" r:id="rId25"/>
    <p:sldId id="373" r:id="rId26"/>
    <p:sldId id="374" r:id="rId27"/>
    <p:sldId id="375" r:id="rId28"/>
    <p:sldId id="376" r:id="rId29"/>
    <p:sldId id="377" r:id="rId30"/>
    <p:sldId id="378" r:id="rId31"/>
    <p:sldId id="379" r:id="rId32"/>
    <p:sldId id="393" r:id="rId33"/>
    <p:sldId id="362" r:id="rId34"/>
    <p:sldId id="363" r:id="rId35"/>
    <p:sldId id="364" r:id="rId36"/>
    <p:sldId id="401" r:id="rId37"/>
    <p:sldId id="402" r:id="rId38"/>
    <p:sldId id="403" r:id="rId39"/>
    <p:sldId id="404" r:id="rId40"/>
    <p:sldId id="405" r:id="rId41"/>
    <p:sldId id="406" r:id="rId42"/>
    <p:sldId id="407" r:id="rId43"/>
    <p:sldId id="408" r:id="rId44"/>
    <p:sldId id="409" r:id="rId45"/>
    <p:sldId id="410" r:id="rId46"/>
    <p:sldId id="411" r:id="rId47"/>
    <p:sldId id="412" r:id="rId48"/>
    <p:sldId id="344"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CC"/>
    <a:srgbClr val="CCFFFF"/>
    <a:srgbClr val="FFFFCC"/>
    <a:srgbClr val="FFFFFF"/>
    <a:srgbClr val="FFCC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7" d="100"/>
          <a:sy n="77" d="100"/>
        </p:scale>
        <p:origin x="-108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61CCF9-7292-4814-BE9C-637912ABD62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4B4F4C75-C7AD-4350-B833-5F0770D717DA}">
      <dgm:prSet phldrT="[Text]"/>
      <dgm:spPr/>
      <dgm:t>
        <a:bodyPr/>
        <a:lstStyle/>
        <a:p>
          <a:r>
            <a:rPr lang="en-US" b="1" i="1" dirty="0" smtClean="0"/>
            <a:t>Cost Accounting Standards [CAS] </a:t>
          </a:r>
          <a:endParaRPr lang="en-US" i="1" dirty="0"/>
        </a:p>
      </dgm:t>
    </dgm:pt>
    <dgm:pt modelId="{17770DB9-82BD-46FF-83A2-46CED7B4B582}" type="parTrans" cxnId="{35276462-5379-462F-9A70-DCCCE8AE4B8D}">
      <dgm:prSet/>
      <dgm:spPr/>
      <dgm:t>
        <a:bodyPr/>
        <a:lstStyle/>
        <a:p>
          <a:endParaRPr lang="en-US"/>
        </a:p>
      </dgm:t>
    </dgm:pt>
    <dgm:pt modelId="{332C72BB-AA7E-480D-B418-A67027D8B46C}" type="sibTrans" cxnId="{35276462-5379-462F-9A70-DCCCE8AE4B8D}">
      <dgm:prSet/>
      <dgm:spPr/>
      <dgm:t>
        <a:bodyPr/>
        <a:lstStyle/>
        <a:p>
          <a:endParaRPr lang="en-US"/>
        </a:p>
      </dgm:t>
    </dgm:pt>
    <dgm:pt modelId="{F904C6B5-1E12-45BA-875B-BFF414567558}">
      <dgm:prSet/>
      <dgm:spPr/>
      <dgm:t>
        <a:bodyPr/>
        <a:lstStyle/>
        <a:p>
          <a:r>
            <a:rPr lang="en-US" b="1" i="1" dirty="0" smtClean="0"/>
            <a:t>Cost Accounting is process of identification, classification, measurement, and assignment of costs to various cost objects.</a:t>
          </a:r>
          <a:endParaRPr lang="en-US" dirty="0"/>
        </a:p>
      </dgm:t>
    </dgm:pt>
    <dgm:pt modelId="{83AB40A9-92BE-4239-B758-AB01467136E8}" type="parTrans" cxnId="{4B185F09-92C6-4EC9-9172-1BC8FF9CECC0}">
      <dgm:prSet/>
      <dgm:spPr/>
      <dgm:t>
        <a:bodyPr/>
        <a:lstStyle/>
        <a:p>
          <a:endParaRPr lang="en-US"/>
        </a:p>
      </dgm:t>
    </dgm:pt>
    <dgm:pt modelId="{A596585A-88AF-4DB2-A6B1-05CC09098B25}" type="sibTrans" cxnId="{4B185F09-92C6-4EC9-9172-1BC8FF9CECC0}">
      <dgm:prSet/>
      <dgm:spPr/>
      <dgm:t>
        <a:bodyPr/>
        <a:lstStyle/>
        <a:p>
          <a:endParaRPr lang="en-US"/>
        </a:p>
      </dgm:t>
    </dgm:pt>
    <dgm:pt modelId="{82BF733B-1F03-4A5F-921C-E31583BD6DA7}">
      <dgm:prSet/>
      <dgm:spPr/>
      <dgm:t>
        <a:bodyPr/>
        <a:lstStyle/>
        <a:p>
          <a:r>
            <a:rPr lang="en-US" b="1" i="1" dirty="0" smtClean="0">
              <a:solidFill>
                <a:srgbClr val="C00000"/>
              </a:solidFill>
            </a:rPr>
            <a:t>Preparation &amp; Presentation of cost records and cost statements is the responsibility of the Management</a:t>
          </a:r>
          <a:endParaRPr lang="en-US" dirty="0">
            <a:solidFill>
              <a:srgbClr val="C00000"/>
            </a:solidFill>
          </a:endParaRPr>
        </a:p>
      </dgm:t>
    </dgm:pt>
    <dgm:pt modelId="{D02C3A19-9F3C-40D8-8F92-D911AFF4DDE8}" type="parTrans" cxnId="{FC1C6298-C755-4DD7-A8D1-3FF3DC17576E}">
      <dgm:prSet/>
      <dgm:spPr/>
      <dgm:t>
        <a:bodyPr/>
        <a:lstStyle/>
        <a:p>
          <a:endParaRPr lang="en-US"/>
        </a:p>
      </dgm:t>
    </dgm:pt>
    <dgm:pt modelId="{5AFFAB9A-178E-4185-88DE-24F8A3FC990C}" type="sibTrans" cxnId="{FC1C6298-C755-4DD7-A8D1-3FF3DC17576E}">
      <dgm:prSet/>
      <dgm:spPr/>
      <dgm:t>
        <a:bodyPr/>
        <a:lstStyle/>
        <a:p>
          <a:endParaRPr lang="en-US"/>
        </a:p>
      </dgm:t>
    </dgm:pt>
    <dgm:pt modelId="{6F31C076-E448-4682-A277-091157240B22}">
      <dgm:prSet/>
      <dgm:spPr/>
      <dgm:t>
        <a:bodyPr/>
        <a:lstStyle/>
        <a:p>
          <a:r>
            <a:rPr lang="en-US" b="1" i="1" dirty="0" smtClean="0">
              <a:solidFill>
                <a:srgbClr val="002060"/>
              </a:solidFill>
            </a:rPr>
            <a:t>Therefore, Cost Accounting standards are guidelines for the companies [for the management] that specify </a:t>
          </a:r>
          <a:r>
            <a:rPr lang="en-US" b="1" i="1" dirty="0" smtClean="0">
              <a:solidFill>
                <a:srgbClr val="002060"/>
              </a:solidFill>
            </a:rPr>
            <a:t>the</a:t>
          </a:r>
          <a:endParaRPr lang="en-US" i="1" dirty="0">
            <a:solidFill>
              <a:srgbClr val="002060"/>
            </a:solidFill>
          </a:endParaRPr>
        </a:p>
      </dgm:t>
    </dgm:pt>
    <dgm:pt modelId="{086A3667-10CF-4EB8-8D8D-72FE11B91E23}" type="parTrans" cxnId="{39703940-1A89-483C-B63F-31DC6F543F5D}">
      <dgm:prSet/>
      <dgm:spPr/>
      <dgm:t>
        <a:bodyPr/>
        <a:lstStyle/>
        <a:p>
          <a:endParaRPr lang="en-US"/>
        </a:p>
      </dgm:t>
    </dgm:pt>
    <dgm:pt modelId="{0A4887D7-B600-4515-A1DF-A00286DFD3DB}" type="sibTrans" cxnId="{39703940-1A89-483C-B63F-31DC6F543F5D}">
      <dgm:prSet/>
      <dgm:spPr/>
      <dgm:t>
        <a:bodyPr/>
        <a:lstStyle/>
        <a:p>
          <a:endParaRPr lang="en-US"/>
        </a:p>
      </dgm:t>
    </dgm:pt>
    <dgm:pt modelId="{85BEF6FD-4817-461A-B363-5F96E64B1C97}">
      <dgm:prSet/>
      <dgm:spPr/>
      <dgm:t>
        <a:bodyPr/>
        <a:lstStyle/>
        <a:p>
          <a:r>
            <a:rPr lang="en-US" b="1" i="1" dirty="0" smtClean="0">
              <a:solidFill>
                <a:srgbClr val="002060"/>
              </a:solidFill>
            </a:rPr>
            <a:t>Institute has issued 24 Cost Accounting Standards</a:t>
          </a:r>
          <a:endParaRPr lang="en-US" i="1" dirty="0">
            <a:solidFill>
              <a:srgbClr val="002060"/>
            </a:solidFill>
          </a:endParaRPr>
        </a:p>
      </dgm:t>
    </dgm:pt>
    <dgm:pt modelId="{45C3F36E-2670-458F-94DF-FD6A4F52251E}" type="parTrans" cxnId="{8D0EF6CC-4A88-4968-BC36-2EDFE1DD1E9F}">
      <dgm:prSet/>
      <dgm:spPr/>
    </dgm:pt>
    <dgm:pt modelId="{317CBA3E-B258-4FA9-8792-DED672096432}" type="sibTrans" cxnId="{8D0EF6CC-4A88-4968-BC36-2EDFE1DD1E9F}">
      <dgm:prSet/>
      <dgm:spPr/>
    </dgm:pt>
    <dgm:pt modelId="{A3F3ADD8-CF28-42E8-BEC4-AC5A439082AC}">
      <dgm:prSet/>
      <dgm:spPr/>
      <dgm:t>
        <a:bodyPr/>
        <a:lstStyle/>
        <a:p>
          <a:r>
            <a:rPr lang="en-US" b="1" i="1" dirty="0" smtClean="0">
              <a:solidFill>
                <a:srgbClr val="002060"/>
              </a:solidFill>
            </a:rPr>
            <a:t>Has so far issued Guidance Notes on 9 Standards</a:t>
          </a:r>
          <a:endParaRPr lang="en-US" i="1" dirty="0">
            <a:solidFill>
              <a:srgbClr val="002060"/>
            </a:solidFill>
          </a:endParaRPr>
        </a:p>
      </dgm:t>
    </dgm:pt>
    <dgm:pt modelId="{2A721A92-6A25-4A9D-A2DE-A748F736067E}" type="parTrans" cxnId="{FE7C171E-4CCE-43F8-9CBD-5CCE17C34C43}">
      <dgm:prSet/>
      <dgm:spPr/>
    </dgm:pt>
    <dgm:pt modelId="{197A1DE7-1E7E-4893-9F2E-0E4A196ED8E4}" type="sibTrans" cxnId="{FE7C171E-4CCE-43F8-9CBD-5CCE17C34C43}">
      <dgm:prSet/>
      <dgm:spPr/>
    </dgm:pt>
    <dgm:pt modelId="{F98D6335-658B-4169-BCF0-707A184DC316}">
      <dgm:prSet/>
      <dgm:spPr/>
      <dgm:t>
        <a:bodyPr/>
        <a:lstStyle/>
        <a:p>
          <a:r>
            <a:rPr lang="en-US" b="1" i="1" dirty="0" smtClean="0">
              <a:solidFill>
                <a:srgbClr val="002060"/>
              </a:solidFill>
            </a:rPr>
            <a:t>Has also issued Guidance Notes on various other related topics</a:t>
          </a:r>
          <a:endParaRPr lang="en-US" i="1" dirty="0">
            <a:solidFill>
              <a:srgbClr val="002060"/>
            </a:solidFill>
          </a:endParaRPr>
        </a:p>
      </dgm:t>
    </dgm:pt>
    <dgm:pt modelId="{AD832796-5E06-4BCE-9499-31CE59DE340E}" type="parTrans" cxnId="{E617621A-23B1-421D-BD26-831D1F4A273B}">
      <dgm:prSet/>
      <dgm:spPr/>
    </dgm:pt>
    <dgm:pt modelId="{E0BBEA45-FBED-4357-8C8A-03C1D6158E24}" type="sibTrans" cxnId="{E617621A-23B1-421D-BD26-831D1F4A273B}">
      <dgm:prSet/>
      <dgm:spPr/>
    </dgm:pt>
    <dgm:pt modelId="{CC50F205-09E8-49BC-9040-A84F9A98593D}">
      <dgm:prSet/>
      <dgm:spPr/>
      <dgm:t>
        <a:bodyPr/>
        <a:lstStyle/>
        <a:p>
          <a:r>
            <a:rPr lang="en-US" b="1" i="1" dirty="0" smtClean="0">
              <a:solidFill>
                <a:srgbClr val="002060"/>
              </a:solidFill>
            </a:rPr>
            <a:t>cost </a:t>
          </a:r>
          <a:r>
            <a:rPr lang="en-US" b="1" i="1" dirty="0" smtClean="0">
              <a:solidFill>
                <a:srgbClr val="002060"/>
              </a:solidFill>
            </a:rPr>
            <a:t>accounting treatment for various cost elements, </a:t>
          </a:r>
          <a:endParaRPr lang="en-US" i="1" dirty="0">
            <a:solidFill>
              <a:srgbClr val="002060"/>
            </a:solidFill>
          </a:endParaRPr>
        </a:p>
      </dgm:t>
    </dgm:pt>
    <dgm:pt modelId="{96C15635-92B8-408A-9A6D-02C257938BD5}" type="parTrans" cxnId="{D37AA531-AF73-4EDF-B13F-05A7875CB5ED}">
      <dgm:prSet/>
      <dgm:spPr/>
    </dgm:pt>
    <dgm:pt modelId="{2B99DA17-8D38-4E44-87BF-0652A315D4E3}" type="sibTrans" cxnId="{D37AA531-AF73-4EDF-B13F-05A7875CB5ED}">
      <dgm:prSet/>
      <dgm:spPr/>
    </dgm:pt>
    <dgm:pt modelId="{C856DAA2-BABD-496A-931F-44A0D3339944}">
      <dgm:prSet/>
      <dgm:spPr/>
      <dgm:t>
        <a:bodyPr/>
        <a:lstStyle/>
        <a:p>
          <a:r>
            <a:rPr lang="en-US" b="1" i="1" dirty="0" smtClean="0">
              <a:solidFill>
                <a:srgbClr val="002060"/>
              </a:solidFill>
            </a:rPr>
            <a:t>minimum </a:t>
          </a:r>
          <a:r>
            <a:rPr lang="en-US" b="1" i="1" dirty="0" smtClean="0">
              <a:solidFill>
                <a:srgbClr val="002060"/>
              </a:solidFill>
            </a:rPr>
            <a:t>disclosure </a:t>
          </a:r>
          <a:r>
            <a:rPr lang="en-US" b="1" i="1" dirty="0" smtClean="0">
              <a:solidFill>
                <a:srgbClr val="002060"/>
              </a:solidFill>
            </a:rPr>
            <a:t>requirements, and</a:t>
          </a:r>
          <a:endParaRPr lang="en-US" i="1" dirty="0">
            <a:solidFill>
              <a:srgbClr val="002060"/>
            </a:solidFill>
          </a:endParaRPr>
        </a:p>
      </dgm:t>
    </dgm:pt>
    <dgm:pt modelId="{8E982D16-8B9C-470E-92B6-0131B59DBFE9}" type="parTrans" cxnId="{E986234B-B554-4656-9709-8226DEE49D91}">
      <dgm:prSet/>
      <dgm:spPr/>
    </dgm:pt>
    <dgm:pt modelId="{FFDAAB15-0C7C-426D-B2B5-75A8B1324E6A}" type="sibTrans" cxnId="{E986234B-B554-4656-9709-8226DEE49D91}">
      <dgm:prSet/>
      <dgm:spPr/>
    </dgm:pt>
    <dgm:pt modelId="{120D21FD-D43C-46F1-AF97-96B2ABC2C826}">
      <dgm:prSet/>
      <dgm:spPr/>
      <dgm:t>
        <a:bodyPr/>
        <a:lstStyle/>
        <a:p>
          <a:r>
            <a:rPr lang="en-US" b="1" i="1" dirty="0" smtClean="0">
              <a:solidFill>
                <a:srgbClr val="002060"/>
              </a:solidFill>
            </a:rPr>
            <a:t>ensure </a:t>
          </a:r>
          <a:r>
            <a:rPr lang="en-US" b="1" i="1" dirty="0" smtClean="0">
              <a:solidFill>
                <a:srgbClr val="002060"/>
              </a:solidFill>
            </a:rPr>
            <a:t>the comparability, consistency, and completeness of cost records</a:t>
          </a:r>
          <a:r>
            <a:rPr lang="en-US" b="1" i="1" dirty="0" smtClean="0">
              <a:solidFill>
                <a:srgbClr val="002060"/>
              </a:solidFill>
            </a:rPr>
            <a:t>.</a:t>
          </a:r>
          <a:endParaRPr lang="en-US" i="1" dirty="0">
            <a:solidFill>
              <a:srgbClr val="002060"/>
            </a:solidFill>
          </a:endParaRPr>
        </a:p>
      </dgm:t>
    </dgm:pt>
    <dgm:pt modelId="{DF1AADD4-F30A-4612-A838-0AC7A4F528E8}" type="parTrans" cxnId="{F44ADC59-2BC1-4B60-8706-529C687A5B47}">
      <dgm:prSet/>
      <dgm:spPr/>
    </dgm:pt>
    <dgm:pt modelId="{F4E5E867-8348-4C7D-9869-D14CC8F0B9EF}" type="sibTrans" cxnId="{F44ADC59-2BC1-4B60-8706-529C687A5B47}">
      <dgm:prSet/>
      <dgm:spPr/>
    </dgm:pt>
    <dgm:pt modelId="{32B53C44-17DE-4950-A74F-C60F9F6FD04B}" type="pres">
      <dgm:prSet presAssocID="{CD61CCF9-7292-4814-BE9C-637912ABD62E}" presName="linear" presStyleCnt="0">
        <dgm:presLayoutVars>
          <dgm:animLvl val="lvl"/>
          <dgm:resizeHandles val="exact"/>
        </dgm:presLayoutVars>
      </dgm:prSet>
      <dgm:spPr/>
      <dgm:t>
        <a:bodyPr/>
        <a:lstStyle/>
        <a:p>
          <a:endParaRPr lang="en-US"/>
        </a:p>
      </dgm:t>
    </dgm:pt>
    <dgm:pt modelId="{582EB80D-BC26-46F1-B71A-95988B479478}" type="pres">
      <dgm:prSet presAssocID="{4B4F4C75-C7AD-4350-B833-5F0770D717DA}" presName="parentText" presStyleLbl="node1" presStyleIdx="0" presStyleCnt="1">
        <dgm:presLayoutVars>
          <dgm:chMax val="0"/>
          <dgm:bulletEnabled val="1"/>
        </dgm:presLayoutVars>
      </dgm:prSet>
      <dgm:spPr/>
      <dgm:t>
        <a:bodyPr/>
        <a:lstStyle/>
        <a:p>
          <a:endParaRPr lang="en-US"/>
        </a:p>
      </dgm:t>
    </dgm:pt>
    <dgm:pt modelId="{60CBA850-774B-4A05-A4FC-DC1BBE1D85BF}" type="pres">
      <dgm:prSet presAssocID="{4B4F4C75-C7AD-4350-B833-5F0770D717DA}" presName="childText" presStyleLbl="revTx" presStyleIdx="0" presStyleCnt="1">
        <dgm:presLayoutVars>
          <dgm:bulletEnabled val="1"/>
        </dgm:presLayoutVars>
      </dgm:prSet>
      <dgm:spPr/>
      <dgm:t>
        <a:bodyPr/>
        <a:lstStyle/>
        <a:p>
          <a:endParaRPr lang="en-US"/>
        </a:p>
      </dgm:t>
    </dgm:pt>
  </dgm:ptLst>
  <dgm:cxnLst>
    <dgm:cxn modelId="{FE7C171E-4CCE-43F8-9CBD-5CCE17C34C43}" srcId="{4B4F4C75-C7AD-4350-B833-5F0770D717DA}" destId="{A3F3ADD8-CF28-42E8-BEC4-AC5A439082AC}" srcOrd="3" destOrd="0" parTransId="{2A721A92-6A25-4A9D-A2DE-A748F736067E}" sibTransId="{197A1DE7-1E7E-4893-9F2E-0E4A196ED8E4}"/>
    <dgm:cxn modelId="{E919FC15-0104-4963-840E-DC6FF840DE81}" type="presOf" srcId="{82BF733B-1F03-4A5F-921C-E31583BD6DA7}" destId="{60CBA850-774B-4A05-A4FC-DC1BBE1D85BF}" srcOrd="0" destOrd="1" presId="urn:microsoft.com/office/officeart/2005/8/layout/vList2"/>
    <dgm:cxn modelId="{67432CBD-B705-4E84-9A4F-4F2B504EA7E4}" type="presOf" srcId="{C856DAA2-BABD-496A-931F-44A0D3339944}" destId="{60CBA850-774B-4A05-A4FC-DC1BBE1D85BF}" srcOrd="0" destOrd="4" presId="urn:microsoft.com/office/officeart/2005/8/layout/vList2"/>
    <dgm:cxn modelId="{D37AA531-AF73-4EDF-B13F-05A7875CB5ED}" srcId="{6F31C076-E448-4682-A277-091157240B22}" destId="{CC50F205-09E8-49BC-9040-A84F9A98593D}" srcOrd="0" destOrd="0" parTransId="{96C15635-92B8-408A-9A6D-02C257938BD5}" sibTransId="{2B99DA17-8D38-4E44-87BF-0652A315D4E3}"/>
    <dgm:cxn modelId="{A3E4E66A-7809-4944-92F3-D8D6AC2B2332}" type="presOf" srcId="{F904C6B5-1E12-45BA-875B-BFF414567558}" destId="{60CBA850-774B-4A05-A4FC-DC1BBE1D85BF}" srcOrd="0" destOrd="0" presId="urn:microsoft.com/office/officeart/2005/8/layout/vList2"/>
    <dgm:cxn modelId="{FC1C6298-C755-4DD7-A8D1-3FF3DC17576E}" srcId="{F904C6B5-1E12-45BA-875B-BFF414567558}" destId="{82BF733B-1F03-4A5F-921C-E31583BD6DA7}" srcOrd="0" destOrd="0" parTransId="{D02C3A19-9F3C-40D8-8F92-D911AFF4DDE8}" sibTransId="{5AFFAB9A-178E-4185-88DE-24F8A3FC990C}"/>
    <dgm:cxn modelId="{4B185F09-92C6-4EC9-9172-1BC8FF9CECC0}" srcId="{4B4F4C75-C7AD-4350-B833-5F0770D717DA}" destId="{F904C6B5-1E12-45BA-875B-BFF414567558}" srcOrd="0" destOrd="0" parTransId="{83AB40A9-92BE-4239-B758-AB01467136E8}" sibTransId="{A596585A-88AF-4DB2-A6B1-05CC09098B25}"/>
    <dgm:cxn modelId="{2BE820FA-FEC8-4D25-A5CF-5EE10AA7E272}" type="presOf" srcId="{85BEF6FD-4817-461A-B363-5F96E64B1C97}" destId="{60CBA850-774B-4A05-A4FC-DC1BBE1D85BF}" srcOrd="0" destOrd="6" presId="urn:microsoft.com/office/officeart/2005/8/layout/vList2"/>
    <dgm:cxn modelId="{A6BA3809-4F3C-4F70-A89C-1EEBC030CE6F}" type="presOf" srcId="{4B4F4C75-C7AD-4350-B833-5F0770D717DA}" destId="{582EB80D-BC26-46F1-B71A-95988B479478}" srcOrd="0" destOrd="0" presId="urn:microsoft.com/office/officeart/2005/8/layout/vList2"/>
    <dgm:cxn modelId="{3E92EB15-034F-4981-BA00-4B319085B123}" type="presOf" srcId="{6F31C076-E448-4682-A277-091157240B22}" destId="{60CBA850-774B-4A05-A4FC-DC1BBE1D85BF}" srcOrd="0" destOrd="2" presId="urn:microsoft.com/office/officeart/2005/8/layout/vList2"/>
    <dgm:cxn modelId="{AE964BB4-1C9C-4835-A2C6-EB7614EBA018}" type="presOf" srcId="{120D21FD-D43C-46F1-AF97-96B2ABC2C826}" destId="{60CBA850-774B-4A05-A4FC-DC1BBE1D85BF}" srcOrd="0" destOrd="5" presId="urn:microsoft.com/office/officeart/2005/8/layout/vList2"/>
    <dgm:cxn modelId="{9FA604C4-574B-48C7-9C65-8B7BF707AC0A}" type="presOf" srcId="{CD61CCF9-7292-4814-BE9C-637912ABD62E}" destId="{32B53C44-17DE-4950-A74F-C60F9F6FD04B}" srcOrd="0" destOrd="0" presId="urn:microsoft.com/office/officeart/2005/8/layout/vList2"/>
    <dgm:cxn modelId="{35276462-5379-462F-9A70-DCCCE8AE4B8D}" srcId="{CD61CCF9-7292-4814-BE9C-637912ABD62E}" destId="{4B4F4C75-C7AD-4350-B833-5F0770D717DA}" srcOrd="0" destOrd="0" parTransId="{17770DB9-82BD-46FF-83A2-46CED7B4B582}" sibTransId="{332C72BB-AA7E-480D-B418-A67027D8B46C}"/>
    <dgm:cxn modelId="{E986234B-B554-4656-9709-8226DEE49D91}" srcId="{6F31C076-E448-4682-A277-091157240B22}" destId="{C856DAA2-BABD-496A-931F-44A0D3339944}" srcOrd="1" destOrd="0" parTransId="{8E982D16-8B9C-470E-92B6-0131B59DBFE9}" sibTransId="{FFDAAB15-0C7C-426D-B2B5-75A8B1324E6A}"/>
    <dgm:cxn modelId="{F180F5E3-766B-46F0-842F-2B271B929521}" type="presOf" srcId="{A3F3ADD8-CF28-42E8-BEC4-AC5A439082AC}" destId="{60CBA850-774B-4A05-A4FC-DC1BBE1D85BF}" srcOrd="0" destOrd="7" presId="urn:microsoft.com/office/officeart/2005/8/layout/vList2"/>
    <dgm:cxn modelId="{DD87EEAD-2D82-445F-8B05-9A17858BB897}" type="presOf" srcId="{F98D6335-658B-4169-BCF0-707A184DC316}" destId="{60CBA850-774B-4A05-A4FC-DC1BBE1D85BF}" srcOrd="0" destOrd="8" presId="urn:microsoft.com/office/officeart/2005/8/layout/vList2"/>
    <dgm:cxn modelId="{6E599E91-31C3-4263-A187-EC18E58DED5C}" type="presOf" srcId="{CC50F205-09E8-49BC-9040-A84F9A98593D}" destId="{60CBA850-774B-4A05-A4FC-DC1BBE1D85BF}" srcOrd="0" destOrd="3" presId="urn:microsoft.com/office/officeart/2005/8/layout/vList2"/>
    <dgm:cxn modelId="{E617621A-23B1-421D-BD26-831D1F4A273B}" srcId="{4B4F4C75-C7AD-4350-B833-5F0770D717DA}" destId="{F98D6335-658B-4169-BCF0-707A184DC316}" srcOrd="4" destOrd="0" parTransId="{AD832796-5E06-4BCE-9499-31CE59DE340E}" sibTransId="{E0BBEA45-FBED-4357-8C8A-03C1D6158E24}"/>
    <dgm:cxn modelId="{39703940-1A89-483C-B63F-31DC6F543F5D}" srcId="{4B4F4C75-C7AD-4350-B833-5F0770D717DA}" destId="{6F31C076-E448-4682-A277-091157240B22}" srcOrd="1" destOrd="0" parTransId="{086A3667-10CF-4EB8-8D8D-72FE11B91E23}" sibTransId="{0A4887D7-B600-4515-A1DF-A00286DFD3DB}"/>
    <dgm:cxn modelId="{F44ADC59-2BC1-4B60-8706-529C687A5B47}" srcId="{6F31C076-E448-4682-A277-091157240B22}" destId="{120D21FD-D43C-46F1-AF97-96B2ABC2C826}" srcOrd="2" destOrd="0" parTransId="{DF1AADD4-F30A-4612-A838-0AC7A4F528E8}" sibTransId="{F4E5E867-8348-4C7D-9869-D14CC8F0B9EF}"/>
    <dgm:cxn modelId="{8D0EF6CC-4A88-4968-BC36-2EDFE1DD1E9F}" srcId="{4B4F4C75-C7AD-4350-B833-5F0770D717DA}" destId="{85BEF6FD-4817-461A-B363-5F96E64B1C97}" srcOrd="2" destOrd="0" parTransId="{45C3F36E-2670-458F-94DF-FD6A4F52251E}" sibTransId="{317CBA3E-B258-4FA9-8792-DED672096432}"/>
    <dgm:cxn modelId="{127E2FC7-AEAC-46AE-A312-5E8896A85563}" type="presParOf" srcId="{32B53C44-17DE-4950-A74F-C60F9F6FD04B}" destId="{582EB80D-BC26-46F1-B71A-95988B479478}" srcOrd="0" destOrd="0" presId="urn:microsoft.com/office/officeart/2005/8/layout/vList2"/>
    <dgm:cxn modelId="{8ECCE929-3C5E-46B6-AB1A-56F5CD987306}" type="presParOf" srcId="{32B53C44-17DE-4950-A74F-C60F9F6FD04B}" destId="{60CBA850-774B-4A05-A4FC-DC1BBE1D85BF}" srcOrd="1" destOrd="0" presId="urn:microsoft.com/office/officeart/2005/8/layout/vList2"/>
  </dgm:cxnLst>
  <dgm:bg/>
  <dgm:whole/>
</dgm:dataModel>
</file>

<file path=ppt/diagrams/data10.xml><?xml version="1.0" encoding="utf-8"?>
<dgm:dataModel xmlns:dgm="http://schemas.openxmlformats.org/drawingml/2006/diagram" xmlns:a="http://schemas.openxmlformats.org/drawingml/2006/main">
  <dgm:ptLst>
    <dgm:pt modelId="{8D5B6717-7ECF-453D-82A2-FD7F6063006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26CDAE6-81CC-43E3-BE42-758013C5F1B0}">
      <dgm:prSet phldrT="[Text]" custT="1"/>
      <dgm:spPr>
        <a:solidFill>
          <a:srgbClr val="92D050"/>
        </a:solidFill>
      </dgm:spPr>
      <dgm:t>
        <a:bodyPr/>
        <a:lstStyle/>
        <a:p>
          <a:r>
            <a:rPr lang="en-US" sz="3200" b="1" dirty="0" smtClean="0">
              <a:solidFill>
                <a:srgbClr val="C00000"/>
              </a:solidFill>
            </a:rPr>
            <a:t>Standards on Cost Auditing already approved by the Government of India under section 148 of the Companies Act, 2013 and became effective for audit on or after 11.09.2015</a:t>
          </a:r>
          <a:endParaRPr lang="en-US" sz="3200" dirty="0"/>
        </a:p>
      </dgm:t>
    </dgm:pt>
    <dgm:pt modelId="{BDA7E8EB-3E3C-4372-8F88-9F54497C89F1}" type="parTrans" cxnId="{38B23EF9-5F8A-4E40-AAE2-4114BF918E7D}">
      <dgm:prSet/>
      <dgm:spPr/>
      <dgm:t>
        <a:bodyPr/>
        <a:lstStyle/>
        <a:p>
          <a:endParaRPr lang="en-US"/>
        </a:p>
      </dgm:t>
    </dgm:pt>
    <dgm:pt modelId="{517496F9-1A29-4671-A7E0-1CDCDB5097B4}" type="sibTrans" cxnId="{38B23EF9-5F8A-4E40-AAE2-4114BF918E7D}">
      <dgm:prSet/>
      <dgm:spPr/>
      <dgm:t>
        <a:bodyPr/>
        <a:lstStyle/>
        <a:p>
          <a:endParaRPr lang="en-US"/>
        </a:p>
      </dgm:t>
    </dgm:pt>
    <dgm:pt modelId="{671739C0-542C-4DDF-B4D9-881571DD5627}">
      <dgm:prSet/>
      <dgm:spPr/>
      <dgm:t>
        <a:bodyPr/>
        <a:lstStyle/>
        <a:p>
          <a:r>
            <a:rPr lang="en-US" dirty="0" smtClean="0"/>
            <a:t>CAS-101 - </a:t>
          </a:r>
          <a:r>
            <a:rPr lang="en-US" i="1" dirty="0" smtClean="0"/>
            <a:t>Planning an Audit of Cost Statement</a:t>
          </a:r>
        </a:p>
      </dgm:t>
    </dgm:pt>
    <dgm:pt modelId="{8D7CC67F-846F-4A56-8FB3-BAD1B0F85FEC}" type="parTrans" cxnId="{1B13B974-8EE0-4258-B608-EC99D949C52F}">
      <dgm:prSet/>
      <dgm:spPr/>
      <dgm:t>
        <a:bodyPr/>
        <a:lstStyle/>
        <a:p>
          <a:endParaRPr lang="en-US"/>
        </a:p>
      </dgm:t>
    </dgm:pt>
    <dgm:pt modelId="{0B966887-87FC-4679-A0E0-D6F32C72A2E6}" type="sibTrans" cxnId="{1B13B974-8EE0-4258-B608-EC99D949C52F}">
      <dgm:prSet/>
      <dgm:spPr/>
      <dgm:t>
        <a:bodyPr/>
        <a:lstStyle/>
        <a:p>
          <a:endParaRPr lang="en-US"/>
        </a:p>
      </dgm:t>
    </dgm:pt>
    <dgm:pt modelId="{9566582C-9AB4-4EC0-A173-A789D92D3890}">
      <dgm:prSet/>
      <dgm:spPr/>
      <dgm:t>
        <a:bodyPr/>
        <a:lstStyle/>
        <a:p>
          <a:r>
            <a:rPr lang="en-US" dirty="0" smtClean="0"/>
            <a:t>CAS-102 - </a:t>
          </a:r>
          <a:r>
            <a:rPr lang="en-US" i="1" dirty="0" smtClean="0"/>
            <a:t>Cost Audit Documentation</a:t>
          </a:r>
        </a:p>
      </dgm:t>
    </dgm:pt>
    <dgm:pt modelId="{48C58D81-EED9-4A01-B746-60D90FA5FC81}" type="parTrans" cxnId="{2EB147AE-4928-48FF-81DA-638D01D9ED06}">
      <dgm:prSet/>
      <dgm:spPr/>
      <dgm:t>
        <a:bodyPr/>
        <a:lstStyle/>
        <a:p>
          <a:endParaRPr lang="en-US"/>
        </a:p>
      </dgm:t>
    </dgm:pt>
    <dgm:pt modelId="{AD903D1C-2840-4A6F-ACCA-C95AABE32270}" type="sibTrans" cxnId="{2EB147AE-4928-48FF-81DA-638D01D9ED06}">
      <dgm:prSet/>
      <dgm:spPr/>
      <dgm:t>
        <a:bodyPr/>
        <a:lstStyle/>
        <a:p>
          <a:endParaRPr lang="en-US"/>
        </a:p>
      </dgm:t>
    </dgm:pt>
    <dgm:pt modelId="{C0425719-DF6B-4204-8682-79CAFC11CF72}">
      <dgm:prSet/>
      <dgm:spPr/>
      <dgm:t>
        <a:bodyPr/>
        <a:lstStyle/>
        <a:p>
          <a:r>
            <a:rPr lang="en-US" dirty="0" smtClean="0"/>
            <a:t>CAS-103 - </a:t>
          </a:r>
          <a:r>
            <a:rPr lang="en-US" i="1" dirty="0" smtClean="0"/>
            <a:t>Overall Objectives of the Independent Cost Auditor and the Conduct of an Audit in Accordance with Standards on Auditing</a:t>
          </a:r>
        </a:p>
      </dgm:t>
    </dgm:pt>
    <dgm:pt modelId="{2069ADFC-1BB3-4483-BB09-6EC5FCD77CAB}" type="parTrans" cxnId="{612E62D3-F513-41F3-B033-C08A46357A5F}">
      <dgm:prSet/>
      <dgm:spPr/>
      <dgm:t>
        <a:bodyPr/>
        <a:lstStyle/>
        <a:p>
          <a:endParaRPr lang="en-US"/>
        </a:p>
      </dgm:t>
    </dgm:pt>
    <dgm:pt modelId="{70D8AC56-C412-49CF-8A79-ED03F0CB5F06}" type="sibTrans" cxnId="{612E62D3-F513-41F3-B033-C08A46357A5F}">
      <dgm:prSet/>
      <dgm:spPr/>
      <dgm:t>
        <a:bodyPr/>
        <a:lstStyle/>
        <a:p>
          <a:endParaRPr lang="en-US"/>
        </a:p>
      </dgm:t>
    </dgm:pt>
    <dgm:pt modelId="{0FC2FDC1-2949-41A5-A443-C7CAFD082A11}">
      <dgm:prSet/>
      <dgm:spPr/>
      <dgm:t>
        <a:bodyPr/>
        <a:lstStyle/>
        <a:p>
          <a:r>
            <a:rPr lang="en-US" dirty="0" smtClean="0"/>
            <a:t>CAS-104 - </a:t>
          </a:r>
          <a:r>
            <a:rPr lang="en-US" i="1" dirty="0" smtClean="0"/>
            <a:t>Knowledge of Business, its Processes and Business Environment</a:t>
          </a:r>
        </a:p>
      </dgm:t>
    </dgm:pt>
    <dgm:pt modelId="{57123125-2C84-4AAC-8BD5-D12BE58B9199}" type="parTrans" cxnId="{AB247C5B-6BA7-4B64-AD05-6BF59EEF2CC6}">
      <dgm:prSet/>
      <dgm:spPr/>
      <dgm:t>
        <a:bodyPr/>
        <a:lstStyle/>
        <a:p>
          <a:endParaRPr lang="en-US"/>
        </a:p>
      </dgm:t>
    </dgm:pt>
    <dgm:pt modelId="{1757F4D8-9F0B-4CA2-8C95-9CDC80B01AAE}" type="sibTrans" cxnId="{AB247C5B-6BA7-4B64-AD05-6BF59EEF2CC6}">
      <dgm:prSet/>
      <dgm:spPr/>
      <dgm:t>
        <a:bodyPr/>
        <a:lstStyle/>
        <a:p>
          <a:endParaRPr lang="en-US"/>
        </a:p>
      </dgm:t>
    </dgm:pt>
    <dgm:pt modelId="{6308528C-10DE-4D27-AA2C-5C2BA84DE1DF}" type="pres">
      <dgm:prSet presAssocID="{8D5B6717-7ECF-453D-82A2-FD7F60630063}" presName="linear" presStyleCnt="0">
        <dgm:presLayoutVars>
          <dgm:animLvl val="lvl"/>
          <dgm:resizeHandles val="exact"/>
        </dgm:presLayoutVars>
      </dgm:prSet>
      <dgm:spPr/>
      <dgm:t>
        <a:bodyPr/>
        <a:lstStyle/>
        <a:p>
          <a:endParaRPr lang="en-US"/>
        </a:p>
      </dgm:t>
    </dgm:pt>
    <dgm:pt modelId="{272EE0AF-BD71-4402-9999-477AF6900F87}" type="pres">
      <dgm:prSet presAssocID="{526CDAE6-81CC-43E3-BE42-758013C5F1B0}" presName="parentText" presStyleLbl="node1" presStyleIdx="0" presStyleCnt="1" custLinFactNeighborY="-276">
        <dgm:presLayoutVars>
          <dgm:chMax val="0"/>
          <dgm:bulletEnabled val="1"/>
        </dgm:presLayoutVars>
      </dgm:prSet>
      <dgm:spPr/>
      <dgm:t>
        <a:bodyPr/>
        <a:lstStyle/>
        <a:p>
          <a:endParaRPr lang="en-US"/>
        </a:p>
      </dgm:t>
    </dgm:pt>
    <dgm:pt modelId="{AB097CC2-F192-4A13-A9ED-D9930ABC5F38}" type="pres">
      <dgm:prSet presAssocID="{526CDAE6-81CC-43E3-BE42-758013C5F1B0}" presName="childText" presStyleLbl="revTx" presStyleIdx="0" presStyleCnt="1">
        <dgm:presLayoutVars>
          <dgm:bulletEnabled val="1"/>
        </dgm:presLayoutVars>
      </dgm:prSet>
      <dgm:spPr/>
      <dgm:t>
        <a:bodyPr/>
        <a:lstStyle/>
        <a:p>
          <a:endParaRPr lang="en-US"/>
        </a:p>
      </dgm:t>
    </dgm:pt>
  </dgm:ptLst>
  <dgm:cxnLst>
    <dgm:cxn modelId="{2EB147AE-4928-48FF-81DA-638D01D9ED06}" srcId="{526CDAE6-81CC-43E3-BE42-758013C5F1B0}" destId="{9566582C-9AB4-4EC0-A173-A789D92D3890}" srcOrd="1" destOrd="0" parTransId="{48C58D81-EED9-4A01-B746-60D90FA5FC81}" sibTransId="{AD903D1C-2840-4A6F-ACCA-C95AABE32270}"/>
    <dgm:cxn modelId="{1B13B974-8EE0-4258-B608-EC99D949C52F}" srcId="{526CDAE6-81CC-43E3-BE42-758013C5F1B0}" destId="{671739C0-542C-4DDF-B4D9-881571DD5627}" srcOrd="0" destOrd="0" parTransId="{8D7CC67F-846F-4A56-8FB3-BAD1B0F85FEC}" sibTransId="{0B966887-87FC-4679-A0E0-D6F32C72A2E6}"/>
    <dgm:cxn modelId="{38B23EF9-5F8A-4E40-AAE2-4114BF918E7D}" srcId="{8D5B6717-7ECF-453D-82A2-FD7F60630063}" destId="{526CDAE6-81CC-43E3-BE42-758013C5F1B0}" srcOrd="0" destOrd="0" parTransId="{BDA7E8EB-3E3C-4372-8F88-9F54497C89F1}" sibTransId="{517496F9-1A29-4671-A7E0-1CDCDB5097B4}"/>
    <dgm:cxn modelId="{6DAE312F-9A10-40F1-933D-746C662FC5E0}" type="presOf" srcId="{9566582C-9AB4-4EC0-A173-A789D92D3890}" destId="{AB097CC2-F192-4A13-A9ED-D9930ABC5F38}" srcOrd="0" destOrd="1" presId="urn:microsoft.com/office/officeart/2005/8/layout/vList2"/>
    <dgm:cxn modelId="{0B7FA467-A35A-47FF-A626-60290491E0F6}" type="presOf" srcId="{671739C0-542C-4DDF-B4D9-881571DD5627}" destId="{AB097CC2-F192-4A13-A9ED-D9930ABC5F38}" srcOrd="0" destOrd="0" presId="urn:microsoft.com/office/officeart/2005/8/layout/vList2"/>
    <dgm:cxn modelId="{98D032EA-13B1-4975-A828-A5F0F3459257}" type="presOf" srcId="{C0425719-DF6B-4204-8682-79CAFC11CF72}" destId="{AB097CC2-F192-4A13-A9ED-D9930ABC5F38}" srcOrd="0" destOrd="2" presId="urn:microsoft.com/office/officeart/2005/8/layout/vList2"/>
    <dgm:cxn modelId="{22931E05-9F3E-44B2-9383-21D7605578B5}" type="presOf" srcId="{0FC2FDC1-2949-41A5-A443-C7CAFD082A11}" destId="{AB097CC2-F192-4A13-A9ED-D9930ABC5F38}" srcOrd="0" destOrd="3" presId="urn:microsoft.com/office/officeart/2005/8/layout/vList2"/>
    <dgm:cxn modelId="{12C1C15A-0F98-40E8-841F-8AF5A1CF82F4}" type="presOf" srcId="{8D5B6717-7ECF-453D-82A2-FD7F60630063}" destId="{6308528C-10DE-4D27-AA2C-5C2BA84DE1DF}" srcOrd="0" destOrd="0" presId="urn:microsoft.com/office/officeart/2005/8/layout/vList2"/>
    <dgm:cxn modelId="{6D585AC7-EBD6-49F4-9C30-313AF010718A}" type="presOf" srcId="{526CDAE6-81CC-43E3-BE42-758013C5F1B0}" destId="{272EE0AF-BD71-4402-9999-477AF6900F87}" srcOrd="0" destOrd="0" presId="urn:microsoft.com/office/officeart/2005/8/layout/vList2"/>
    <dgm:cxn modelId="{612E62D3-F513-41F3-B033-C08A46357A5F}" srcId="{526CDAE6-81CC-43E3-BE42-758013C5F1B0}" destId="{C0425719-DF6B-4204-8682-79CAFC11CF72}" srcOrd="2" destOrd="0" parTransId="{2069ADFC-1BB3-4483-BB09-6EC5FCD77CAB}" sibTransId="{70D8AC56-C412-49CF-8A79-ED03F0CB5F06}"/>
    <dgm:cxn modelId="{AB247C5B-6BA7-4B64-AD05-6BF59EEF2CC6}" srcId="{526CDAE6-81CC-43E3-BE42-758013C5F1B0}" destId="{0FC2FDC1-2949-41A5-A443-C7CAFD082A11}" srcOrd="3" destOrd="0" parTransId="{57123125-2C84-4AAC-8BD5-D12BE58B9199}" sibTransId="{1757F4D8-9F0B-4CA2-8C95-9CDC80B01AAE}"/>
    <dgm:cxn modelId="{56228D91-7D12-48E1-A983-FD34E1605567}" type="presParOf" srcId="{6308528C-10DE-4D27-AA2C-5C2BA84DE1DF}" destId="{272EE0AF-BD71-4402-9999-477AF6900F87}" srcOrd="0" destOrd="0" presId="urn:microsoft.com/office/officeart/2005/8/layout/vList2"/>
    <dgm:cxn modelId="{A7C80314-E6C8-4F97-A190-4C4E10D93DEE}" type="presParOf" srcId="{6308528C-10DE-4D27-AA2C-5C2BA84DE1DF}" destId="{AB097CC2-F192-4A13-A9ED-D9930ABC5F38}" srcOrd="1" destOrd="0" presId="urn:microsoft.com/office/officeart/2005/8/layout/vList2"/>
  </dgm:cxnLst>
  <dgm:bg/>
  <dgm:whole/>
</dgm:dataModel>
</file>

<file path=ppt/diagrams/data11.xml><?xml version="1.0" encoding="utf-8"?>
<dgm:dataModel xmlns:dgm="http://schemas.openxmlformats.org/drawingml/2006/diagram" xmlns:a="http://schemas.openxmlformats.org/drawingml/2006/main">
  <dgm:ptLst>
    <dgm:pt modelId="{8D5B6717-7ECF-453D-82A2-FD7F6063006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26CDAE6-81CC-43E3-BE42-758013C5F1B0}">
      <dgm:prSet phldrT="[Text]" custT="1"/>
      <dgm:spPr>
        <a:solidFill>
          <a:srgbClr val="92D050"/>
        </a:solidFill>
      </dgm:spPr>
      <dgm:t>
        <a:bodyPr/>
        <a:lstStyle/>
        <a:p>
          <a:r>
            <a:rPr lang="en-US" sz="3200" b="1" dirty="0" smtClean="0">
              <a:solidFill>
                <a:srgbClr val="C00000"/>
              </a:solidFill>
            </a:rPr>
            <a:t>Standards on Cost Auditing approved by the Council of the Institute and awaiting approval of Government of India</a:t>
          </a:r>
          <a:endParaRPr lang="en-US" sz="3200" dirty="0"/>
        </a:p>
      </dgm:t>
    </dgm:pt>
    <dgm:pt modelId="{BDA7E8EB-3E3C-4372-8F88-9F54497C89F1}" type="parTrans" cxnId="{38B23EF9-5F8A-4E40-AAE2-4114BF918E7D}">
      <dgm:prSet/>
      <dgm:spPr/>
      <dgm:t>
        <a:bodyPr/>
        <a:lstStyle/>
        <a:p>
          <a:endParaRPr lang="en-US"/>
        </a:p>
      </dgm:t>
    </dgm:pt>
    <dgm:pt modelId="{517496F9-1A29-4671-A7E0-1CDCDB5097B4}" type="sibTrans" cxnId="{38B23EF9-5F8A-4E40-AAE2-4114BF918E7D}">
      <dgm:prSet/>
      <dgm:spPr/>
      <dgm:t>
        <a:bodyPr/>
        <a:lstStyle/>
        <a:p>
          <a:endParaRPr lang="en-US"/>
        </a:p>
      </dgm:t>
    </dgm:pt>
    <dgm:pt modelId="{671739C0-542C-4DDF-B4D9-881571DD5627}">
      <dgm:prSet/>
      <dgm:spPr/>
      <dgm:t>
        <a:bodyPr/>
        <a:lstStyle/>
        <a:p>
          <a:r>
            <a:rPr lang="en-US" i="1" dirty="0" smtClean="0"/>
            <a:t>SCA-105  - Agreeing the Terms of Cost Audit Engagements</a:t>
          </a:r>
        </a:p>
      </dgm:t>
    </dgm:pt>
    <dgm:pt modelId="{0B966887-87FC-4679-A0E0-D6F32C72A2E6}" type="sibTrans" cxnId="{1B13B974-8EE0-4258-B608-EC99D949C52F}">
      <dgm:prSet/>
      <dgm:spPr/>
      <dgm:t>
        <a:bodyPr/>
        <a:lstStyle/>
        <a:p>
          <a:endParaRPr lang="en-US"/>
        </a:p>
      </dgm:t>
    </dgm:pt>
    <dgm:pt modelId="{8D7CC67F-846F-4A56-8FB3-BAD1B0F85FEC}" type="parTrans" cxnId="{1B13B974-8EE0-4258-B608-EC99D949C52F}">
      <dgm:prSet/>
      <dgm:spPr/>
      <dgm:t>
        <a:bodyPr/>
        <a:lstStyle/>
        <a:p>
          <a:endParaRPr lang="en-US"/>
        </a:p>
      </dgm:t>
    </dgm:pt>
    <dgm:pt modelId="{0D0BD2FF-72C5-46C4-A071-5E94FE27DB20}">
      <dgm:prSet/>
      <dgm:spPr/>
      <dgm:t>
        <a:bodyPr/>
        <a:lstStyle/>
        <a:p>
          <a:r>
            <a:rPr lang="en-US" i="1" dirty="0" smtClean="0"/>
            <a:t>SCA-106  - Audit Sampling</a:t>
          </a:r>
        </a:p>
      </dgm:t>
    </dgm:pt>
    <dgm:pt modelId="{B3BE1830-664D-4E6C-93B6-BDDE1F2BBBEC}" type="parTrans" cxnId="{21BDAC25-63CF-4EAF-8208-9A52006673B3}">
      <dgm:prSet/>
      <dgm:spPr/>
      <dgm:t>
        <a:bodyPr/>
        <a:lstStyle/>
        <a:p>
          <a:endParaRPr lang="en-US"/>
        </a:p>
      </dgm:t>
    </dgm:pt>
    <dgm:pt modelId="{94CA6515-CEDB-462A-8B8C-272D984F6A57}" type="sibTrans" cxnId="{21BDAC25-63CF-4EAF-8208-9A52006673B3}">
      <dgm:prSet/>
      <dgm:spPr/>
      <dgm:t>
        <a:bodyPr/>
        <a:lstStyle/>
        <a:p>
          <a:endParaRPr lang="en-US"/>
        </a:p>
      </dgm:t>
    </dgm:pt>
    <dgm:pt modelId="{7B655680-CEFE-4B0D-9E56-4812A4759DE4}">
      <dgm:prSet/>
      <dgm:spPr/>
      <dgm:t>
        <a:bodyPr/>
        <a:lstStyle/>
        <a:p>
          <a:r>
            <a:rPr lang="en-US" i="1" dirty="0" smtClean="0"/>
            <a:t>SCA-107  - Audit Evidence</a:t>
          </a:r>
          <a:endParaRPr lang="en-US" dirty="0"/>
        </a:p>
      </dgm:t>
    </dgm:pt>
    <dgm:pt modelId="{8F1D64AF-6066-406A-91D3-2ADBAD53A59C}" type="parTrans" cxnId="{8A6C2FFC-555E-4824-903C-D88701BE1738}">
      <dgm:prSet/>
      <dgm:spPr/>
      <dgm:t>
        <a:bodyPr/>
        <a:lstStyle/>
        <a:p>
          <a:endParaRPr lang="en-US"/>
        </a:p>
      </dgm:t>
    </dgm:pt>
    <dgm:pt modelId="{2C6C5291-E119-4AA0-9C03-606180611437}" type="sibTrans" cxnId="{8A6C2FFC-555E-4824-903C-D88701BE1738}">
      <dgm:prSet/>
      <dgm:spPr/>
      <dgm:t>
        <a:bodyPr/>
        <a:lstStyle/>
        <a:p>
          <a:endParaRPr lang="en-US"/>
        </a:p>
      </dgm:t>
    </dgm:pt>
    <dgm:pt modelId="{850C8257-FBC2-4563-9B1F-A83B4BB3E07E}">
      <dgm:prSet/>
      <dgm:spPr/>
      <dgm:t>
        <a:bodyPr/>
        <a:lstStyle/>
        <a:p>
          <a:r>
            <a:rPr lang="en-US" i="1" dirty="0" smtClean="0"/>
            <a:t>SCA-108  - Materiality in Planning and Performing Cost Audit</a:t>
          </a:r>
          <a:endParaRPr lang="en-US" dirty="0"/>
        </a:p>
      </dgm:t>
    </dgm:pt>
    <dgm:pt modelId="{1CA4A52D-A362-4A53-86D0-69B2619C6599}" type="parTrans" cxnId="{BF89399A-FFAA-4D7F-9A19-B48A7B825378}">
      <dgm:prSet/>
      <dgm:spPr/>
      <dgm:t>
        <a:bodyPr/>
        <a:lstStyle/>
        <a:p>
          <a:endParaRPr lang="en-US"/>
        </a:p>
      </dgm:t>
    </dgm:pt>
    <dgm:pt modelId="{0B4DBC8A-2B6E-4F55-B6A4-4C1694991635}" type="sibTrans" cxnId="{BF89399A-FFAA-4D7F-9A19-B48A7B825378}">
      <dgm:prSet/>
      <dgm:spPr/>
      <dgm:t>
        <a:bodyPr/>
        <a:lstStyle/>
        <a:p>
          <a:endParaRPr lang="en-US"/>
        </a:p>
      </dgm:t>
    </dgm:pt>
    <dgm:pt modelId="{9FA5A2E8-E98A-4EEE-B845-72ACA08646CF}">
      <dgm:prSet/>
      <dgm:spPr/>
      <dgm:t>
        <a:bodyPr/>
        <a:lstStyle/>
        <a:p>
          <a:r>
            <a:rPr lang="en-US" i="1" dirty="0" smtClean="0"/>
            <a:t>SCA-109  - Cost Auditor’s Responsibility Relating to Fraud in an Audit of Cost Statements</a:t>
          </a:r>
        </a:p>
      </dgm:t>
    </dgm:pt>
    <dgm:pt modelId="{1C2DC466-DDBC-4905-B455-53ED54E6DEA4}" type="parTrans" cxnId="{07DB6AD0-EC50-435B-BBB0-8605ADBCCF8D}">
      <dgm:prSet/>
      <dgm:spPr/>
      <dgm:t>
        <a:bodyPr/>
        <a:lstStyle/>
        <a:p>
          <a:endParaRPr lang="en-US"/>
        </a:p>
      </dgm:t>
    </dgm:pt>
    <dgm:pt modelId="{14D4573D-4108-4517-85A0-AE03431F860C}" type="sibTrans" cxnId="{07DB6AD0-EC50-435B-BBB0-8605ADBCCF8D}">
      <dgm:prSet/>
      <dgm:spPr/>
      <dgm:t>
        <a:bodyPr/>
        <a:lstStyle/>
        <a:p>
          <a:endParaRPr lang="en-US"/>
        </a:p>
      </dgm:t>
    </dgm:pt>
    <dgm:pt modelId="{DD62691F-C79B-482A-9F5E-5329D74394E8}">
      <dgm:prSet/>
      <dgm:spPr/>
      <dgm:t>
        <a:bodyPr/>
        <a:lstStyle/>
        <a:p>
          <a:r>
            <a:rPr lang="en-US" i="1" dirty="0" smtClean="0"/>
            <a:t>SCA-110 - Written Representations</a:t>
          </a:r>
        </a:p>
      </dgm:t>
    </dgm:pt>
    <dgm:pt modelId="{0D201240-F84C-4389-ABE4-C2422B1011A9}" type="parTrans" cxnId="{F0132A03-DB97-4CD2-82D7-B361D99ABA51}">
      <dgm:prSet/>
      <dgm:spPr/>
      <dgm:t>
        <a:bodyPr/>
        <a:lstStyle/>
        <a:p>
          <a:endParaRPr lang="en-US"/>
        </a:p>
      </dgm:t>
    </dgm:pt>
    <dgm:pt modelId="{2FF7A6A1-7BCE-4B31-96D1-C4A5B1E3B05F}" type="sibTrans" cxnId="{F0132A03-DB97-4CD2-82D7-B361D99ABA51}">
      <dgm:prSet/>
      <dgm:spPr/>
      <dgm:t>
        <a:bodyPr/>
        <a:lstStyle/>
        <a:p>
          <a:endParaRPr lang="en-US"/>
        </a:p>
      </dgm:t>
    </dgm:pt>
    <dgm:pt modelId="{BE930703-43A9-4C43-BCF6-EC7B34DA323F}">
      <dgm:prSet/>
      <dgm:spPr/>
      <dgm:t>
        <a:bodyPr/>
        <a:lstStyle/>
        <a:p>
          <a:r>
            <a:rPr lang="en-US" i="1" dirty="0" smtClean="0"/>
            <a:t>SCA-111 - Evaluation of Misstatements identified during the Cost Audit</a:t>
          </a:r>
        </a:p>
      </dgm:t>
    </dgm:pt>
    <dgm:pt modelId="{FB423F6F-5DB0-4BCA-AE03-1CFE18028336}" type="parTrans" cxnId="{77AFDACE-17BC-4F6C-8897-D576B521AA4F}">
      <dgm:prSet/>
      <dgm:spPr/>
      <dgm:t>
        <a:bodyPr/>
        <a:lstStyle/>
        <a:p>
          <a:endParaRPr lang="en-US"/>
        </a:p>
      </dgm:t>
    </dgm:pt>
    <dgm:pt modelId="{240CA16A-15AF-4994-AE8D-EBEE453BEDAA}" type="sibTrans" cxnId="{77AFDACE-17BC-4F6C-8897-D576B521AA4F}">
      <dgm:prSet/>
      <dgm:spPr/>
      <dgm:t>
        <a:bodyPr/>
        <a:lstStyle/>
        <a:p>
          <a:endParaRPr lang="en-US"/>
        </a:p>
      </dgm:t>
    </dgm:pt>
    <dgm:pt modelId="{6308528C-10DE-4D27-AA2C-5C2BA84DE1DF}" type="pres">
      <dgm:prSet presAssocID="{8D5B6717-7ECF-453D-82A2-FD7F60630063}" presName="linear" presStyleCnt="0">
        <dgm:presLayoutVars>
          <dgm:animLvl val="lvl"/>
          <dgm:resizeHandles val="exact"/>
        </dgm:presLayoutVars>
      </dgm:prSet>
      <dgm:spPr/>
      <dgm:t>
        <a:bodyPr/>
        <a:lstStyle/>
        <a:p>
          <a:endParaRPr lang="en-US"/>
        </a:p>
      </dgm:t>
    </dgm:pt>
    <dgm:pt modelId="{272EE0AF-BD71-4402-9999-477AF6900F87}" type="pres">
      <dgm:prSet presAssocID="{526CDAE6-81CC-43E3-BE42-758013C5F1B0}" presName="parentText" presStyleLbl="node1" presStyleIdx="0" presStyleCnt="1" custLinFactNeighborY="-2716">
        <dgm:presLayoutVars>
          <dgm:chMax val="0"/>
          <dgm:bulletEnabled val="1"/>
        </dgm:presLayoutVars>
      </dgm:prSet>
      <dgm:spPr/>
      <dgm:t>
        <a:bodyPr/>
        <a:lstStyle/>
        <a:p>
          <a:endParaRPr lang="en-US"/>
        </a:p>
      </dgm:t>
    </dgm:pt>
    <dgm:pt modelId="{AB097CC2-F192-4A13-A9ED-D9930ABC5F38}" type="pres">
      <dgm:prSet presAssocID="{526CDAE6-81CC-43E3-BE42-758013C5F1B0}" presName="childText" presStyleLbl="revTx" presStyleIdx="0" presStyleCnt="1">
        <dgm:presLayoutVars>
          <dgm:bulletEnabled val="1"/>
        </dgm:presLayoutVars>
      </dgm:prSet>
      <dgm:spPr/>
      <dgm:t>
        <a:bodyPr/>
        <a:lstStyle/>
        <a:p>
          <a:endParaRPr lang="en-US"/>
        </a:p>
      </dgm:t>
    </dgm:pt>
  </dgm:ptLst>
  <dgm:cxnLst>
    <dgm:cxn modelId="{3223211E-7C28-4A93-9707-AAFB775A8DBD}" type="presOf" srcId="{DD62691F-C79B-482A-9F5E-5329D74394E8}" destId="{AB097CC2-F192-4A13-A9ED-D9930ABC5F38}" srcOrd="0" destOrd="5" presId="urn:microsoft.com/office/officeart/2005/8/layout/vList2"/>
    <dgm:cxn modelId="{62EA6CED-2D71-4D4C-BB6A-6E02A1B6596E}" type="presOf" srcId="{850C8257-FBC2-4563-9B1F-A83B4BB3E07E}" destId="{AB097CC2-F192-4A13-A9ED-D9930ABC5F38}" srcOrd="0" destOrd="3" presId="urn:microsoft.com/office/officeart/2005/8/layout/vList2"/>
    <dgm:cxn modelId="{1C86EC5E-1836-41E1-9B93-06B082C1949A}" type="presOf" srcId="{0D0BD2FF-72C5-46C4-A071-5E94FE27DB20}" destId="{AB097CC2-F192-4A13-A9ED-D9930ABC5F38}" srcOrd="0" destOrd="1" presId="urn:microsoft.com/office/officeart/2005/8/layout/vList2"/>
    <dgm:cxn modelId="{1B13B974-8EE0-4258-B608-EC99D949C52F}" srcId="{526CDAE6-81CC-43E3-BE42-758013C5F1B0}" destId="{671739C0-542C-4DDF-B4D9-881571DD5627}" srcOrd="0" destOrd="0" parTransId="{8D7CC67F-846F-4A56-8FB3-BAD1B0F85FEC}" sibTransId="{0B966887-87FC-4679-A0E0-D6F32C72A2E6}"/>
    <dgm:cxn modelId="{38B23EF9-5F8A-4E40-AAE2-4114BF918E7D}" srcId="{8D5B6717-7ECF-453D-82A2-FD7F60630063}" destId="{526CDAE6-81CC-43E3-BE42-758013C5F1B0}" srcOrd="0" destOrd="0" parTransId="{BDA7E8EB-3E3C-4372-8F88-9F54497C89F1}" sibTransId="{517496F9-1A29-4671-A7E0-1CDCDB5097B4}"/>
    <dgm:cxn modelId="{AB0E9E0C-F9E0-498B-B505-10E27D9C698C}" type="presOf" srcId="{7B655680-CEFE-4B0D-9E56-4812A4759DE4}" destId="{AB097CC2-F192-4A13-A9ED-D9930ABC5F38}" srcOrd="0" destOrd="2" presId="urn:microsoft.com/office/officeart/2005/8/layout/vList2"/>
    <dgm:cxn modelId="{8A6C2FFC-555E-4824-903C-D88701BE1738}" srcId="{526CDAE6-81CC-43E3-BE42-758013C5F1B0}" destId="{7B655680-CEFE-4B0D-9E56-4812A4759DE4}" srcOrd="2" destOrd="0" parTransId="{8F1D64AF-6066-406A-91D3-2ADBAD53A59C}" sibTransId="{2C6C5291-E119-4AA0-9C03-606180611437}"/>
    <dgm:cxn modelId="{50C6DAAE-9A29-4847-ACCE-B60302FC76B9}" type="presOf" srcId="{526CDAE6-81CC-43E3-BE42-758013C5F1B0}" destId="{272EE0AF-BD71-4402-9999-477AF6900F87}" srcOrd="0" destOrd="0" presId="urn:microsoft.com/office/officeart/2005/8/layout/vList2"/>
    <dgm:cxn modelId="{CFE06DF3-F6F0-4BD4-A181-ABEDAC946C8D}" type="presOf" srcId="{8D5B6717-7ECF-453D-82A2-FD7F60630063}" destId="{6308528C-10DE-4D27-AA2C-5C2BA84DE1DF}" srcOrd="0" destOrd="0" presId="urn:microsoft.com/office/officeart/2005/8/layout/vList2"/>
    <dgm:cxn modelId="{8EE575CE-20C2-47BA-9CF9-B48EF0BBB215}" type="presOf" srcId="{BE930703-43A9-4C43-BCF6-EC7B34DA323F}" destId="{AB097CC2-F192-4A13-A9ED-D9930ABC5F38}" srcOrd="0" destOrd="6" presId="urn:microsoft.com/office/officeart/2005/8/layout/vList2"/>
    <dgm:cxn modelId="{77AFDACE-17BC-4F6C-8897-D576B521AA4F}" srcId="{526CDAE6-81CC-43E3-BE42-758013C5F1B0}" destId="{BE930703-43A9-4C43-BCF6-EC7B34DA323F}" srcOrd="6" destOrd="0" parTransId="{FB423F6F-5DB0-4BCA-AE03-1CFE18028336}" sibTransId="{240CA16A-15AF-4994-AE8D-EBEE453BEDAA}"/>
    <dgm:cxn modelId="{62368012-E927-4C25-A65A-A18FCEA6997D}" type="presOf" srcId="{9FA5A2E8-E98A-4EEE-B845-72ACA08646CF}" destId="{AB097CC2-F192-4A13-A9ED-D9930ABC5F38}" srcOrd="0" destOrd="4" presId="urn:microsoft.com/office/officeart/2005/8/layout/vList2"/>
    <dgm:cxn modelId="{21BDAC25-63CF-4EAF-8208-9A52006673B3}" srcId="{526CDAE6-81CC-43E3-BE42-758013C5F1B0}" destId="{0D0BD2FF-72C5-46C4-A071-5E94FE27DB20}" srcOrd="1" destOrd="0" parTransId="{B3BE1830-664D-4E6C-93B6-BDDE1F2BBBEC}" sibTransId="{94CA6515-CEDB-462A-8B8C-272D984F6A57}"/>
    <dgm:cxn modelId="{F0132A03-DB97-4CD2-82D7-B361D99ABA51}" srcId="{526CDAE6-81CC-43E3-BE42-758013C5F1B0}" destId="{DD62691F-C79B-482A-9F5E-5329D74394E8}" srcOrd="5" destOrd="0" parTransId="{0D201240-F84C-4389-ABE4-C2422B1011A9}" sibTransId="{2FF7A6A1-7BCE-4B31-96D1-C4A5B1E3B05F}"/>
    <dgm:cxn modelId="{07DB6AD0-EC50-435B-BBB0-8605ADBCCF8D}" srcId="{526CDAE6-81CC-43E3-BE42-758013C5F1B0}" destId="{9FA5A2E8-E98A-4EEE-B845-72ACA08646CF}" srcOrd="4" destOrd="0" parTransId="{1C2DC466-DDBC-4905-B455-53ED54E6DEA4}" sibTransId="{14D4573D-4108-4517-85A0-AE03431F860C}"/>
    <dgm:cxn modelId="{2C2F54E2-8848-4602-8637-2401B10F9973}" type="presOf" srcId="{671739C0-542C-4DDF-B4D9-881571DD5627}" destId="{AB097CC2-F192-4A13-A9ED-D9930ABC5F38}" srcOrd="0" destOrd="0" presId="urn:microsoft.com/office/officeart/2005/8/layout/vList2"/>
    <dgm:cxn modelId="{BF89399A-FFAA-4D7F-9A19-B48A7B825378}" srcId="{526CDAE6-81CC-43E3-BE42-758013C5F1B0}" destId="{850C8257-FBC2-4563-9B1F-A83B4BB3E07E}" srcOrd="3" destOrd="0" parTransId="{1CA4A52D-A362-4A53-86D0-69B2619C6599}" sibTransId="{0B4DBC8A-2B6E-4F55-B6A4-4C1694991635}"/>
    <dgm:cxn modelId="{F3AABAEA-5F60-481E-A7E8-2BE5CCECD3A1}" type="presParOf" srcId="{6308528C-10DE-4D27-AA2C-5C2BA84DE1DF}" destId="{272EE0AF-BD71-4402-9999-477AF6900F87}" srcOrd="0" destOrd="0" presId="urn:microsoft.com/office/officeart/2005/8/layout/vList2"/>
    <dgm:cxn modelId="{4F6AADDC-6E0C-4192-8580-4B78DA9BCE1C}" type="presParOf" srcId="{6308528C-10DE-4D27-AA2C-5C2BA84DE1DF}" destId="{AB097CC2-F192-4A13-A9ED-D9930ABC5F38}" srcOrd="1" destOrd="0" presId="urn:microsoft.com/office/officeart/2005/8/layout/vList2"/>
  </dgm:cxnLst>
  <dgm:bg/>
  <dgm:whole/>
</dgm:dataModel>
</file>

<file path=ppt/diagrams/data12.xml><?xml version="1.0" encoding="utf-8"?>
<dgm:dataModel xmlns:dgm="http://schemas.openxmlformats.org/drawingml/2006/diagram" xmlns:a="http://schemas.openxmlformats.org/drawingml/2006/main">
  <dgm:ptLst>
    <dgm:pt modelId="{8D5B6717-7ECF-453D-82A2-FD7F6063006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26CDAE6-81CC-43E3-BE42-758013C5F1B0}">
      <dgm:prSet phldrT="[Text]" custT="1"/>
      <dgm:spPr>
        <a:solidFill>
          <a:srgbClr val="92D050"/>
        </a:solidFill>
      </dgm:spPr>
      <dgm:t>
        <a:bodyPr/>
        <a:lstStyle/>
        <a:p>
          <a:r>
            <a:rPr lang="en-US" sz="3200" b="1" dirty="0" smtClean="0">
              <a:solidFill>
                <a:srgbClr val="C00000"/>
              </a:solidFill>
            </a:rPr>
            <a:t>Standards on Cost Auditing approved by the Council of the Institute and awaiting approval of Government of India</a:t>
          </a:r>
          <a:endParaRPr lang="en-US" sz="3200" dirty="0"/>
        </a:p>
      </dgm:t>
    </dgm:pt>
    <dgm:pt modelId="{BDA7E8EB-3E3C-4372-8F88-9F54497C89F1}" type="parTrans" cxnId="{38B23EF9-5F8A-4E40-AAE2-4114BF918E7D}">
      <dgm:prSet/>
      <dgm:spPr/>
      <dgm:t>
        <a:bodyPr/>
        <a:lstStyle/>
        <a:p>
          <a:endParaRPr lang="en-US"/>
        </a:p>
      </dgm:t>
    </dgm:pt>
    <dgm:pt modelId="{517496F9-1A29-4671-A7E0-1CDCDB5097B4}" type="sibTrans" cxnId="{38B23EF9-5F8A-4E40-AAE2-4114BF918E7D}">
      <dgm:prSet/>
      <dgm:spPr/>
      <dgm:t>
        <a:bodyPr/>
        <a:lstStyle/>
        <a:p>
          <a:endParaRPr lang="en-US"/>
        </a:p>
      </dgm:t>
    </dgm:pt>
    <dgm:pt modelId="{671739C0-542C-4DDF-B4D9-881571DD5627}">
      <dgm:prSet/>
      <dgm:spPr/>
      <dgm:t>
        <a:bodyPr/>
        <a:lstStyle/>
        <a:p>
          <a:r>
            <a:rPr lang="en-US" i="1" dirty="0" smtClean="0"/>
            <a:t>SCA-112  - Analytical Procedures</a:t>
          </a:r>
        </a:p>
      </dgm:t>
    </dgm:pt>
    <dgm:pt modelId="{0B966887-87FC-4679-A0E0-D6F32C72A2E6}" type="sibTrans" cxnId="{1B13B974-8EE0-4258-B608-EC99D949C52F}">
      <dgm:prSet/>
      <dgm:spPr/>
      <dgm:t>
        <a:bodyPr/>
        <a:lstStyle/>
        <a:p>
          <a:endParaRPr lang="en-US"/>
        </a:p>
      </dgm:t>
    </dgm:pt>
    <dgm:pt modelId="{8D7CC67F-846F-4A56-8FB3-BAD1B0F85FEC}" type="parTrans" cxnId="{1B13B974-8EE0-4258-B608-EC99D949C52F}">
      <dgm:prSet/>
      <dgm:spPr/>
      <dgm:t>
        <a:bodyPr/>
        <a:lstStyle/>
        <a:p>
          <a:endParaRPr lang="en-US"/>
        </a:p>
      </dgm:t>
    </dgm:pt>
    <dgm:pt modelId="{0D0BD2FF-72C5-46C4-A071-5E94FE27DB20}">
      <dgm:prSet/>
      <dgm:spPr/>
      <dgm:t>
        <a:bodyPr/>
        <a:lstStyle/>
        <a:p>
          <a:r>
            <a:rPr lang="en-US" i="1" dirty="0" smtClean="0"/>
            <a:t>SCA-113 - Using the Work of Internal Auditors</a:t>
          </a:r>
        </a:p>
      </dgm:t>
    </dgm:pt>
    <dgm:pt modelId="{B3BE1830-664D-4E6C-93B6-BDDE1F2BBBEC}" type="parTrans" cxnId="{21BDAC25-63CF-4EAF-8208-9A52006673B3}">
      <dgm:prSet/>
      <dgm:spPr/>
      <dgm:t>
        <a:bodyPr/>
        <a:lstStyle/>
        <a:p>
          <a:endParaRPr lang="en-US"/>
        </a:p>
      </dgm:t>
    </dgm:pt>
    <dgm:pt modelId="{94CA6515-CEDB-462A-8B8C-272D984F6A57}" type="sibTrans" cxnId="{21BDAC25-63CF-4EAF-8208-9A52006673B3}">
      <dgm:prSet/>
      <dgm:spPr/>
      <dgm:t>
        <a:bodyPr/>
        <a:lstStyle/>
        <a:p>
          <a:endParaRPr lang="en-US"/>
        </a:p>
      </dgm:t>
    </dgm:pt>
    <dgm:pt modelId="{BE930703-43A9-4C43-BCF6-EC7B34DA323F}">
      <dgm:prSet/>
      <dgm:spPr/>
      <dgm:t>
        <a:bodyPr/>
        <a:lstStyle/>
        <a:p>
          <a:r>
            <a:rPr lang="en-US" i="1" dirty="0" smtClean="0"/>
            <a:t>SCA-117 - Identifying and Assessing the Risks of Material Misstatements</a:t>
          </a:r>
        </a:p>
      </dgm:t>
    </dgm:pt>
    <dgm:pt modelId="{FB423F6F-5DB0-4BCA-AE03-1CFE18028336}" type="parTrans" cxnId="{77AFDACE-17BC-4F6C-8897-D576B521AA4F}">
      <dgm:prSet/>
      <dgm:spPr/>
      <dgm:t>
        <a:bodyPr/>
        <a:lstStyle/>
        <a:p>
          <a:endParaRPr lang="en-US"/>
        </a:p>
      </dgm:t>
    </dgm:pt>
    <dgm:pt modelId="{240CA16A-15AF-4994-AE8D-EBEE453BEDAA}" type="sibTrans" cxnId="{77AFDACE-17BC-4F6C-8897-D576B521AA4F}">
      <dgm:prSet/>
      <dgm:spPr/>
      <dgm:t>
        <a:bodyPr/>
        <a:lstStyle/>
        <a:p>
          <a:endParaRPr lang="en-US"/>
        </a:p>
      </dgm:t>
    </dgm:pt>
    <dgm:pt modelId="{95D98B5E-03CD-405C-A29A-E34A1DC1617B}">
      <dgm:prSet/>
      <dgm:spPr/>
      <dgm:t>
        <a:bodyPr/>
        <a:lstStyle/>
        <a:p>
          <a:r>
            <a:rPr lang="en-US" i="1" dirty="0" smtClean="0"/>
            <a:t>SCA-114 - Using the Work of Cost Auditor’s Expert</a:t>
          </a:r>
        </a:p>
      </dgm:t>
    </dgm:pt>
    <dgm:pt modelId="{027FEB57-9B6C-4EAA-8636-6DD04D15491D}" type="parTrans" cxnId="{794EB166-4368-46CB-A573-086C91DE310F}">
      <dgm:prSet/>
      <dgm:spPr/>
      <dgm:t>
        <a:bodyPr/>
        <a:lstStyle/>
        <a:p>
          <a:endParaRPr lang="en-US"/>
        </a:p>
      </dgm:t>
    </dgm:pt>
    <dgm:pt modelId="{134C074A-64CE-476A-B39F-120094C07EDB}" type="sibTrans" cxnId="{794EB166-4368-46CB-A573-086C91DE310F}">
      <dgm:prSet/>
      <dgm:spPr/>
      <dgm:t>
        <a:bodyPr/>
        <a:lstStyle/>
        <a:p>
          <a:endParaRPr lang="en-US"/>
        </a:p>
      </dgm:t>
    </dgm:pt>
    <dgm:pt modelId="{EAD303A9-EE80-4798-87EF-EDAC449F6807}">
      <dgm:prSet/>
      <dgm:spPr/>
      <dgm:t>
        <a:bodyPr/>
        <a:lstStyle/>
        <a:p>
          <a:r>
            <a:rPr lang="en-US" i="1" dirty="0" smtClean="0"/>
            <a:t>SCA-115 - Communication with Those Charged with Governance</a:t>
          </a:r>
        </a:p>
      </dgm:t>
    </dgm:pt>
    <dgm:pt modelId="{951B3BB1-CDBC-48C1-B066-FC5349285E64}" type="parTrans" cxnId="{B42290A8-92A6-4990-BF1A-B411DBBE0F18}">
      <dgm:prSet/>
      <dgm:spPr/>
      <dgm:t>
        <a:bodyPr/>
        <a:lstStyle/>
        <a:p>
          <a:endParaRPr lang="en-US"/>
        </a:p>
      </dgm:t>
    </dgm:pt>
    <dgm:pt modelId="{EE9E9023-0B8C-4961-A3EA-33ED9936FADE}" type="sibTrans" cxnId="{B42290A8-92A6-4990-BF1A-B411DBBE0F18}">
      <dgm:prSet/>
      <dgm:spPr/>
      <dgm:t>
        <a:bodyPr/>
        <a:lstStyle/>
        <a:p>
          <a:endParaRPr lang="en-US"/>
        </a:p>
      </dgm:t>
    </dgm:pt>
    <dgm:pt modelId="{65F5BF33-CF2D-452A-B31D-C6134FCC0393}">
      <dgm:prSet/>
      <dgm:spPr/>
      <dgm:t>
        <a:bodyPr/>
        <a:lstStyle/>
        <a:p>
          <a:r>
            <a:rPr lang="en-US" i="1" dirty="0" smtClean="0"/>
            <a:t>SCA-116 - Communicating Deficiencies in Internal Control to Those Charged with Governance and Management</a:t>
          </a:r>
        </a:p>
      </dgm:t>
    </dgm:pt>
    <dgm:pt modelId="{85B51FC9-B39A-41CE-A78F-FA817E6E6C12}" type="parTrans" cxnId="{10109B5E-495C-46FF-99F4-41E3588EDB57}">
      <dgm:prSet/>
      <dgm:spPr/>
      <dgm:t>
        <a:bodyPr/>
        <a:lstStyle/>
        <a:p>
          <a:endParaRPr lang="en-US"/>
        </a:p>
      </dgm:t>
    </dgm:pt>
    <dgm:pt modelId="{69A6DDC4-A330-4B3E-A335-A79D6474E535}" type="sibTrans" cxnId="{10109B5E-495C-46FF-99F4-41E3588EDB57}">
      <dgm:prSet/>
      <dgm:spPr/>
      <dgm:t>
        <a:bodyPr/>
        <a:lstStyle/>
        <a:p>
          <a:endParaRPr lang="en-US"/>
        </a:p>
      </dgm:t>
    </dgm:pt>
    <dgm:pt modelId="{B3BD6BEF-8A10-438F-9ED6-BCE9CB624411}">
      <dgm:prSet/>
      <dgm:spPr/>
      <dgm:t>
        <a:bodyPr/>
        <a:lstStyle/>
        <a:p>
          <a:r>
            <a:rPr lang="en-US" i="1" dirty="0" smtClean="0">
              <a:solidFill>
                <a:schemeClr val="tx1"/>
              </a:solidFill>
            </a:rPr>
            <a:t>SCA-118 - The Cost Auditor’s Response to the Assessed Risk</a:t>
          </a:r>
        </a:p>
      </dgm:t>
    </dgm:pt>
    <dgm:pt modelId="{CF55A992-875F-4ABF-8EFD-1A26193556D7}" type="parTrans" cxnId="{9D870502-1EB8-436D-92D7-38EA5DEEB24E}">
      <dgm:prSet/>
      <dgm:spPr/>
      <dgm:t>
        <a:bodyPr/>
        <a:lstStyle/>
        <a:p>
          <a:endParaRPr lang="en-US"/>
        </a:p>
      </dgm:t>
    </dgm:pt>
    <dgm:pt modelId="{20AB65FA-5D30-4737-8C59-C3D2E89FDC65}" type="sibTrans" cxnId="{9D870502-1EB8-436D-92D7-38EA5DEEB24E}">
      <dgm:prSet/>
      <dgm:spPr/>
      <dgm:t>
        <a:bodyPr/>
        <a:lstStyle/>
        <a:p>
          <a:endParaRPr lang="en-US"/>
        </a:p>
      </dgm:t>
    </dgm:pt>
    <dgm:pt modelId="{BB628941-1293-4353-AB98-A98D6D8CDE7F}">
      <dgm:prSet/>
      <dgm:spPr/>
      <dgm:t>
        <a:bodyPr/>
        <a:lstStyle/>
        <a:p>
          <a:r>
            <a:rPr lang="en-US" i="1" dirty="0" smtClean="0">
              <a:solidFill>
                <a:schemeClr val="tx1"/>
              </a:solidFill>
            </a:rPr>
            <a:t>SCA-119 - Related Parties</a:t>
          </a:r>
          <a:endParaRPr lang="en-US" dirty="0" smtClean="0">
            <a:solidFill>
              <a:schemeClr val="tx1"/>
            </a:solidFill>
          </a:endParaRPr>
        </a:p>
      </dgm:t>
    </dgm:pt>
    <dgm:pt modelId="{D636B8A4-B9C8-4257-BE4C-B8818D89EA39}" type="parTrans" cxnId="{197F1B2D-0B1D-49B8-9729-E14CC20B796A}">
      <dgm:prSet/>
      <dgm:spPr/>
      <dgm:t>
        <a:bodyPr/>
        <a:lstStyle/>
        <a:p>
          <a:endParaRPr lang="en-US"/>
        </a:p>
      </dgm:t>
    </dgm:pt>
    <dgm:pt modelId="{6FC547CC-3CB7-4059-AD3F-1F5245EB2E80}" type="sibTrans" cxnId="{197F1B2D-0B1D-49B8-9729-E14CC20B796A}">
      <dgm:prSet/>
      <dgm:spPr/>
      <dgm:t>
        <a:bodyPr/>
        <a:lstStyle/>
        <a:p>
          <a:endParaRPr lang="en-US"/>
        </a:p>
      </dgm:t>
    </dgm:pt>
    <dgm:pt modelId="{6308528C-10DE-4D27-AA2C-5C2BA84DE1DF}" type="pres">
      <dgm:prSet presAssocID="{8D5B6717-7ECF-453D-82A2-FD7F60630063}" presName="linear" presStyleCnt="0">
        <dgm:presLayoutVars>
          <dgm:animLvl val="lvl"/>
          <dgm:resizeHandles val="exact"/>
        </dgm:presLayoutVars>
      </dgm:prSet>
      <dgm:spPr/>
      <dgm:t>
        <a:bodyPr/>
        <a:lstStyle/>
        <a:p>
          <a:endParaRPr lang="en-US"/>
        </a:p>
      </dgm:t>
    </dgm:pt>
    <dgm:pt modelId="{272EE0AF-BD71-4402-9999-477AF6900F87}" type="pres">
      <dgm:prSet presAssocID="{526CDAE6-81CC-43E3-BE42-758013C5F1B0}" presName="parentText" presStyleLbl="node1" presStyleIdx="0" presStyleCnt="1" custLinFactNeighborY="-4032">
        <dgm:presLayoutVars>
          <dgm:chMax val="0"/>
          <dgm:bulletEnabled val="1"/>
        </dgm:presLayoutVars>
      </dgm:prSet>
      <dgm:spPr/>
      <dgm:t>
        <a:bodyPr/>
        <a:lstStyle/>
        <a:p>
          <a:endParaRPr lang="en-US"/>
        </a:p>
      </dgm:t>
    </dgm:pt>
    <dgm:pt modelId="{AB097CC2-F192-4A13-A9ED-D9930ABC5F38}" type="pres">
      <dgm:prSet presAssocID="{526CDAE6-81CC-43E3-BE42-758013C5F1B0}" presName="childText" presStyleLbl="revTx" presStyleIdx="0" presStyleCnt="1">
        <dgm:presLayoutVars>
          <dgm:bulletEnabled val="1"/>
        </dgm:presLayoutVars>
      </dgm:prSet>
      <dgm:spPr/>
      <dgm:t>
        <a:bodyPr/>
        <a:lstStyle/>
        <a:p>
          <a:endParaRPr lang="en-US"/>
        </a:p>
      </dgm:t>
    </dgm:pt>
  </dgm:ptLst>
  <dgm:cxnLst>
    <dgm:cxn modelId="{D29EC208-4BA6-4476-B7AB-D5938D43CBE8}" type="presOf" srcId="{0D0BD2FF-72C5-46C4-A071-5E94FE27DB20}" destId="{AB097CC2-F192-4A13-A9ED-D9930ABC5F38}" srcOrd="0" destOrd="1" presId="urn:microsoft.com/office/officeart/2005/8/layout/vList2"/>
    <dgm:cxn modelId="{0F601125-D3B7-44F8-9549-660CCCA7B645}" type="presOf" srcId="{65F5BF33-CF2D-452A-B31D-C6134FCC0393}" destId="{AB097CC2-F192-4A13-A9ED-D9930ABC5F38}" srcOrd="0" destOrd="4" presId="urn:microsoft.com/office/officeart/2005/8/layout/vList2"/>
    <dgm:cxn modelId="{794EB166-4368-46CB-A573-086C91DE310F}" srcId="{526CDAE6-81CC-43E3-BE42-758013C5F1B0}" destId="{95D98B5E-03CD-405C-A29A-E34A1DC1617B}" srcOrd="2" destOrd="0" parTransId="{027FEB57-9B6C-4EAA-8636-6DD04D15491D}" sibTransId="{134C074A-64CE-476A-B39F-120094C07EDB}"/>
    <dgm:cxn modelId="{410F677F-8740-4F26-9F48-E9DA2955DF01}" type="presOf" srcId="{BE930703-43A9-4C43-BCF6-EC7B34DA323F}" destId="{AB097CC2-F192-4A13-A9ED-D9930ABC5F38}" srcOrd="0" destOrd="5" presId="urn:microsoft.com/office/officeart/2005/8/layout/vList2"/>
    <dgm:cxn modelId="{A1D7D08A-0DF9-4B39-B81E-F7E0125E2425}" type="presOf" srcId="{526CDAE6-81CC-43E3-BE42-758013C5F1B0}" destId="{272EE0AF-BD71-4402-9999-477AF6900F87}" srcOrd="0" destOrd="0" presId="urn:microsoft.com/office/officeart/2005/8/layout/vList2"/>
    <dgm:cxn modelId="{1B13B974-8EE0-4258-B608-EC99D949C52F}" srcId="{526CDAE6-81CC-43E3-BE42-758013C5F1B0}" destId="{671739C0-542C-4DDF-B4D9-881571DD5627}" srcOrd="0" destOrd="0" parTransId="{8D7CC67F-846F-4A56-8FB3-BAD1B0F85FEC}" sibTransId="{0B966887-87FC-4679-A0E0-D6F32C72A2E6}"/>
    <dgm:cxn modelId="{38B23EF9-5F8A-4E40-AAE2-4114BF918E7D}" srcId="{8D5B6717-7ECF-453D-82A2-FD7F60630063}" destId="{526CDAE6-81CC-43E3-BE42-758013C5F1B0}" srcOrd="0" destOrd="0" parTransId="{BDA7E8EB-3E3C-4372-8F88-9F54497C89F1}" sibTransId="{517496F9-1A29-4671-A7E0-1CDCDB5097B4}"/>
    <dgm:cxn modelId="{10109B5E-495C-46FF-99F4-41E3588EDB57}" srcId="{526CDAE6-81CC-43E3-BE42-758013C5F1B0}" destId="{65F5BF33-CF2D-452A-B31D-C6134FCC0393}" srcOrd="4" destOrd="0" parTransId="{85B51FC9-B39A-41CE-A78F-FA817E6E6C12}" sibTransId="{69A6DDC4-A330-4B3E-A335-A79D6474E535}"/>
    <dgm:cxn modelId="{DCF0BBCA-AB3B-4965-AC77-76FE710442F1}" type="presOf" srcId="{8D5B6717-7ECF-453D-82A2-FD7F60630063}" destId="{6308528C-10DE-4D27-AA2C-5C2BA84DE1DF}" srcOrd="0" destOrd="0" presId="urn:microsoft.com/office/officeart/2005/8/layout/vList2"/>
    <dgm:cxn modelId="{D76AE0C0-A4B7-4546-B00C-394B1B237449}" type="presOf" srcId="{B3BD6BEF-8A10-438F-9ED6-BCE9CB624411}" destId="{AB097CC2-F192-4A13-A9ED-D9930ABC5F38}" srcOrd="0" destOrd="6" presId="urn:microsoft.com/office/officeart/2005/8/layout/vList2"/>
    <dgm:cxn modelId="{197F1B2D-0B1D-49B8-9729-E14CC20B796A}" srcId="{526CDAE6-81CC-43E3-BE42-758013C5F1B0}" destId="{BB628941-1293-4353-AB98-A98D6D8CDE7F}" srcOrd="7" destOrd="0" parTransId="{D636B8A4-B9C8-4257-BE4C-B8818D89EA39}" sibTransId="{6FC547CC-3CB7-4059-AD3F-1F5245EB2E80}"/>
    <dgm:cxn modelId="{77AFDACE-17BC-4F6C-8897-D576B521AA4F}" srcId="{526CDAE6-81CC-43E3-BE42-758013C5F1B0}" destId="{BE930703-43A9-4C43-BCF6-EC7B34DA323F}" srcOrd="5" destOrd="0" parTransId="{FB423F6F-5DB0-4BCA-AE03-1CFE18028336}" sibTransId="{240CA16A-15AF-4994-AE8D-EBEE453BEDAA}"/>
    <dgm:cxn modelId="{FD8D22FE-D600-4894-AC86-3B0A9C78300F}" type="presOf" srcId="{BB628941-1293-4353-AB98-A98D6D8CDE7F}" destId="{AB097CC2-F192-4A13-A9ED-D9930ABC5F38}" srcOrd="0" destOrd="7" presId="urn:microsoft.com/office/officeart/2005/8/layout/vList2"/>
    <dgm:cxn modelId="{B42290A8-92A6-4990-BF1A-B411DBBE0F18}" srcId="{526CDAE6-81CC-43E3-BE42-758013C5F1B0}" destId="{EAD303A9-EE80-4798-87EF-EDAC449F6807}" srcOrd="3" destOrd="0" parTransId="{951B3BB1-CDBC-48C1-B066-FC5349285E64}" sibTransId="{EE9E9023-0B8C-4961-A3EA-33ED9936FADE}"/>
    <dgm:cxn modelId="{21BDAC25-63CF-4EAF-8208-9A52006673B3}" srcId="{526CDAE6-81CC-43E3-BE42-758013C5F1B0}" destId="{0D0BD2FF-72C5-46C4-A071-5E94FE27DB20}" srcOrd="1" destOrd="0" parTransId="{B3BE1830-664D-4E6C-93B6-BDDE1F2BBBEC}" sibTransId="{94CA6515-CEDB-462A-8B8C-272D984F6A57}"/>
    <dgm:cxn modelId="{93A4E8E1-A6A9-474C-AC42-9BBBDC2E6EEB}" type="presOf" srcId="{671739C0-542C-4DDF-B4D9-881571DD5627}" destId="{AB097CC2-F192-4A13-A9ED-D9930ABC5F38}" srcOrd="0" destOrd="0" presId="urn:microsoft.com/office/officeart/2005/8/layout/vList2"/>
    <dgm:cxn modelId="{9D870502-1EB8-436D-92D7-38EA5DEEB24E}" srcId="{526CDAE6-81CC-43E3-BE42-758013C5F1B0}" destId="{B3BD6BEF-8A10-438F-9ED6-BCE9CB624411}" srcOrd="6" destOrd="0" parTransId="{CF55A992-875F-4ABF-8EFD-1A26193556D7}" sibTransId="{20AB65FA-5D30-4737-8C59-C3D2E89FDC65}"/>
    <dgm:cxn modelId="{5366BEB2-6990-4043-9066-37F42AC89410}" type="presOf" srcId="{EAD303A9-EE80-4798-87EF-EDAC449F6807}" destId="{AB097CC2-F192-4A13-A9ED-D9930ABC5F38}" srcOrd="0" destOrd="3" presId="urn:microsoft.com/office/officeart/2005/8/layout/vList2"/>
    <dgm:cxn modelId="{C54CADAA-0F9B-42DB-B3D8-7A27A75BDD39}" type="presOf" srcId="{95D98B5E-03CD-405C-A29A-E34A1DC1617B}" destId="{AB097CC2-F192-4A13-A9ED-D9930ABC5F38}" srcOrd="0" destOrd="2" presId="urn:microsoft.com/office/officeart/2005/8/layout/vList2"/>
    <dgm:cxn modelId="{24033E2D-6898-4B7F-AF2C-2DEE348F02A0}" type="presParOf" srcId="{6308528C-10DE-4D27-AA2C-5C2BA84DE1DF}" destId="{272EE0AF-BD71-4402-9999-477AF6900F87}" srcOrd="0" destOrd="0" presId="urn:microsoft.com/office/officeart/2005/8/layout/vList2"/>
    <dgm:cxn modelId="{E609D469-85A5-4E2D-A3DA-E3A1502A2831}" type="presParOf" srcId="{6308528C-10DE-4D27-AA2C-5C2BA84DE1DF}" destId="{AB097CC2-F192-4A13-A9ED-D9930ABC5F38}" srcOrd="1" destOrd="0" presId="urn:microsoft.com/office/officeart/2005/8/layout/vList2"/>
  </dgm:cxnLst>
  <dgm:bg/>
  <dgm:whole/>
</dgm:dataModel>
</file>

<file path=ppt/diagrams/data13.xml><?xml version="1.0" encoding="utf-8"?>
<dgm:dataModel xmlns:dgm="http://schemas.openxmlformats.org/drawingml/2006/diagram" xmlns:a="http://schemas.openxmlformats.org/drawingml/2006/main">
  <dgm:ptLst>
    <dgm:pt modelId="{65AD3185-070B-4121-923B-B9C0E982F78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183B31BC-DCAC-4064-B980-C0E5B483BB53}">
      <dgm:prSet phldrT="[Text]" custT="1"/>
      <dgm:spPr/>
      <dgm:t>
        <a:bodyPr/>
        <a:lstStyle/>
        <a:p>
          <a:r>
            <a:rPr lang="en-US" sz="3600" b="1" i="1" u="none" dirty="0" smtClean="0"/>
            <a:t>Understanding SCAs – a traditional way</a:t>
          </a:r>
          <a:endParaRPr lang="en-US" sz="3600" b="1" i="1" u="none" dirty="0"/>
        </a:p>
      </dgm:t>
    </dgm:pt>
    <dgm:pt modelId="{3553A87F-4B86-4628-AD59-C5D65CC19855}" type="parTrans" cxnId="{0A748179-D879-4254-A509-D860C52DE082}">
      <dgm:prSet/>
      <dgm:spPr/>
      <dgm:t>
        <a:bodyPr/>
        <a:lstStyle/>
        <a:p>
          <a:endParaRPr lang="en-US"/>
        </a:p>
      </dgm:t>
    </dgm:pt>
    <dgm:pt modelId="{928BCF99-1B86-48E9-9199-B48C4829D46A}" type="sibTrans" cxnId="{0A748179-D879-4254-A509-D860C52DE082}">
      <dgm:prSet/>
      <dgm:spPr/>
      <dgm:t>
        <a:bodyPr/>
        <a:lstStyle/>
        <a:p>
          <a:endParaRPr lang="en-US"/>
        </a:p>
      </dgm:t>
    </dgm:pt>
    <dgm:pt modelId="{22B20C90-CBA5-47F8-9C8C-47F853CCF15B}">
      <dgm:prSet/>
      <dgm:spPr/>
      <dgm:t>
        <a:bodyPr/>
        <a:lstStyle/>
        <a:p>
          <a:r>
            <a:rPr lang="en-IN" b="1" dirty="0" smtClean="0">
              <a:latin typeface="Calibri" panose="020F0502020204030204" pitchFamily="34" charset="0"/>
              <a:cs typeface="Microsoft Sans Serif" panose="020B0604020202020204" pitchFamily="34" charset="0"/>
            </a:rPr>
            <a:t>Understand the requirements of each Standard.</a:t>
          </a:r>
          <a:endParaRPr lang="en-US" b="1" u="none" dirty="0"/>
        </a:p>
      </dgm:t>
    </dgm:pt>
    <dgm:pt modelId="{3E5A21C2-0ACB-46E2-B9DE-7694CFB14EA1}" type="parTrans" cxnId="{32E61281-C6D2-40F0-BE49-8E6A81113D57}">
      <dgm:prSet/>
      <dgm:spPr/>
      <dgm:t>
        <a:bodyPr/>
        <a:lstStyle/>
        <a:p>
          <a:endParaRPr lang="en-US"/>
        </a:p>
      </dgm:t>
    </dgm:pt>
    <dgm:pt modelId="{68B531F5-ACB4-4984-B373-E236EA3BE4A5}" type="sibTrans" cxnId="{32E61281-C6D2-40F0-BE49-8E6A81113D57}">
      <dgm:prSet/>
      <dgm:spPr/>
      <dgm:t>
        <a:bodyPr/>
        <a:lstStyle/>
        <a:p>
          <a:endParaRPr lang="en-US"/>
        </a:p>
      </dgm:t>
    </dgm:pt>
    <dgm:pt modelId="{A34FB6D5-AF34-4211-9116-511F52D53F21}">
      <dgm:prSet/>
      <dgm:spPr/>
      <dgm:t>
        <a:bodyPr/>
        <a:lstStyle/>
        <a:p>
          <a:r>
            <a:rPr lang="en-IN" b="1" dirty="0" smtClean="0">
              <a:latin typeface="Calibri" panose="020F0502020204030204" pitchFamily="34" charset="0"/>
              <a:cs typeface="Microsoft Sans Serif" panose="020B0604020202020204" pitchFamily="34" charset="0"/>
            </a:rPr>
            <a:t>Then carefully </a:t>
          </a:r>
          <a:r>
            <a:rPr lang="en-IN" b="1" dirty="0" smtClean="0">
              <a:latin typeface="Calibri" panose="020F0502020204030204" pitchFamily="34" charset="0"/>
              <a:cs typeface="Microsoft Sans Serif" panose="020B0604020202020204" pitchFamily="34" charset="0"/>
            </a:rPr>
            <a:t>read each word and sentence of the Standard.</a:t>
          </a:r>
        </a:p>
      </dgm:t>
    </dgm:pt>
    <dgm:pt modelId="{B429C9D8-5482-49FF-BF7C-6062E69216BC}" type="parTrans" cxnId="{925E93E5-2A0A-4357-AC9B-A959176A3741}">
      <dgm:prSet/>
      <dgm:spPr/>
      <dgm:t>
        <a:bodyPr/>
        <a:lstStyle/>
        <a:p>
          <a:endParaRPr lang="en-US"/>
        </a:p>
      </dgm:t>
    </dgm:pt>
    <dgm:pt modelId="{C62B9338-4247-42B6-B87C-73CC7FB2CDCE}" type="sibTrans" cxnId="{925E93E5-2A0A-4357-AC9B-A959176A3741}">
      <dgm:prSet/>
      <dgm:spPr/>
      <dgm:t>
        <a:bodyPr/>
        <a:lstStyle/>
        <a:p>
          <a:endParaRPr lang="en-US"/>
        </a:p>
      </dgm:t>
    </dgm:pt>
    <dgm:pt modelId="{6BE76F3F-A2B8-4B70-A6A2-ECECF305AAB0}">
      <dgm:prSet/>
      <dgm:spPr/>
      <dgm:t>
        <a:bodyPr/>
        <a:lstStyle/>
        <a:p>
          <a:r>
            <a:rPr lang="en-IN" b="1" dirty="0" smtClean="0">
              <a:latin typeface="Calibri" panose="020F0502020204030204" pitchFamily="34" charset="0"/>
              <a:cs typeface="Microsoft Sans Serif" panose="020B0604020202020204" pitchFamily="34" charset="0"/>
            </a:rPr>
            <a:t>Initially, the user may feel that the language of the Standards is difficult but reading again and again will help in properly understanding the </a:t>
          </a:r>
          <a:r>
            <a:rPr lang="en-IN" b="1" dirty="0" smtClean="0">
              <a:latin typeface="Calibri" panose="020F0502020204030204" pitchFamily="34" charset="0"/>
              <a:cs typeface="Microsoft Sans Serif" panose="020B0604020202020204" pitchFamily="34" charset="0"/>
            </a:rPr>
            <a:t>Standard</a:t>
          </a:r>
          <a:r>
            <a:rPr lang="en-IN" b="1" dirty="0" smtClean="0">
              <a:latin typeface="Calibri" panose="020F0502020204030204" pitchFamily="34" charset="0"/>
              <a:cs typeface="Microsoft Sans Serif" panose="020B0604020202020204" pitchFamily="34" charset="0"/>
            </a:rPr>
            <a:t>. </a:t>
          </a:r>
        </a:p>
      </dgm:t>
    </dgm:pt>
    <dgm:pt modelId="{CAC4B3B7-910B-4215-8D67-C9F145F49BE5}" type="parTrans" cxnId="{8ADA0FA5-6AA0-4200-9925-5BEB4AAEB6C5}">
      <dgm:prSet/>
      <dgm:spPr/>
      <dgm:t>
        <a:bodyPr/>
        <a:lstStyle/>
        <a:p>
          <a:endParaRPr lang="en-US"/>
        </a:p>
      </dgm:t>
    </dgm:pt>
    <dgm:pt modelId="{6FDE81F0-5367-4CA5-B77B-63B6C8435CFD}" type="sibTrans" cxnId="{8ADA0FA5-6AA0-4200-9925-5BEB4AAEB6C5}">
      <dgm:prSet/>
      <dgm:spPr/>
      <dgm:t>
        <a:bodyPr/>
        <a:lstStyle/>
        <a:p>
          <a:endParaRPr lang="en-US"/>
        </a:p>
      </dgm:t>
    </dgm:pt>
    <dgm:pt modelId="{6A8FB12D-6E79-4663-B1D8-8F2DEA90BAD1}">
      <dgm:prSet/>
      <dgm:spPr/>
      <dgm:t>
        <a:bodyPr/>
        <a:lstStyle/>
        <a:p>
          <a:r>
            <a:rPr lang="en-IN" b="1" dirty="0" smtClean="0">
              <a:latin typeface="Calibri" panose="020F0502020204030204" pitchFamily="34" charset="0"/>
              <a:cs typeface="Microsoft Sans Serif" panose="020B0604020202020204" pitchFamily="34" charset="0"/>
            </a:rPr>
            <a:t>First, read the Glossary of Terms used in the Standards.</a:t>
          </a:r>
        </a:p>
      </dgm:t>
    </dgm:pt>
    <dgm:pt modelId="{783D30A6-9109-4E8F-ACDE-7809B2499F43}" type="parTrans" cxnId="{BD210136-06C3-484A-91A3-73B1C708A095}">
      <dgm:prSet/>
      <dgm:spPr/>
      <dgm:t>
        <a:bodyPr/>
        <a:lstStyle/>
        <a:p>
          <a:endParaRPr lang="en-US"/>
        </a:p>
      </dgm:t>
    </dgm:pt>
    <dgm:pt modelId="{28A2AE3B-DB5C-4838-B716-EB546D58AC1F}" type="sibTrans" cxnId="{BD210136-06C3-484A-91A3-73B1C708A095}">
      <dgm:prSet/>
      <dgm:spPr/>
      <dgm:t>
        <a:bodyPr/>
        <a:lstStyle/>
        <a:p>
          <a:endParaRPr lang="en-US"/>
        </a:p>
      </dgm:t>
    </dgm:pt>
    <dgm:pt modelId="{E24A1F50-DE25-464C-A031-58F1A4BDA0BB}">
      <dgm:prSet/>
      <dgm:spPr/>
      <dgm:t>
        <a:bodyPr/>
        <a:lstStyle/>
        <a:p>
          <a:r>
            <a:rPr lang="en-IN" b="1" dirty="0" smtClean="0">
              <a:latin typeface="Calibri" panose="020F0502020204030204" pitchFamily="34" charset="0"/>
              <a:cs typeface="Microsoft Sans Serif" panose="020B0604020202020204" pitchFamily="34" charset="0"/>
            </a:rPr>
            <a:t>Also ask your audit team to read, read, read, and read the Standards</a:t>
          </a:r>
          <a:endParaRPr lang="en-IN" b="1" dirty="0" smtClean="0">
            <a:latin typeface="Calibri" panose="020F0502020204030204" pitchFamily="34" charset="0"/>
            <a:cs typeface="Microsoft Sans Serif" panose="020B0604020202020204" pitchFamily="34" charset="0"/>
          </a:endParaRPr>
        </a:p>
      </dgm:t>
    </dgm:pt>
    <dgm:pt modelId="{06AE1B48-E16F-45DD-B045-2EE5B52BD320}" type="parTrans" cxnId="{F5AB789F-4059-4680-91DA-59606CB4B473}">
      <dgm:prSet/>
      <dgm:spPr/>
      <dgm:t>
        <a:bodyPr/>
        <a:lstStyle/>
        <a:p>
          <a:endParaRPr lang="en-US"/>
        </a:p>
      </dgm:t>
    </dgm:pt>
    <dgm:pt modelId="{A747A40D-643B-4764-9F23-82DE60CEAFBB}" type="sibTrans" cxnId="{F5AB789F-4059-4680-91DA-59606CB4B473}">
      <dgm:prSet/>
      <dgm:spPr/>
      <dgm:t>
        <a:bodyPr/>
        <a:lstStyle/>
        <a:p>
          <a:endParaRPr lang="en-US"/>
        </a:p>
      </dgm:t>
    </dgm:pt>
    <dgm:pt modelId="{13A9FDC1-5454-46C3-9272-7F172094E26D}">
      <dgm:prSet/>
      <dgm:spPr/>
      <dgm:t>
        <a:bodyPr/>
        <a:lstStyle/>
        <a:p>
          <a:r>
            <a:rPr lang="en-IN" b="1" dirty="0" smtClean="0">
              <a:solidFill>
                <a:srgbClr val="FF0000"/>
              </a:solidFill>
              <a:latin typeface="Calibri" panose="020F0502020204030204" pitchFamily="34" charset="0"/>
              <a:cs typeface="Microsoft Sans Serif" panose="020B0604020202020204" pitchFamily="34" charset="0"/>
            </a:rPr>
            <a:t>So the traditional way of learning the Standards is to read, read, read, and read</a:t>
          </a:r>
          <a:endParaRPr lang="en-IN" b="1" dirty="0" smtClean="0">
            <a:solidFill>
              <a:srgbClr val="FF0000"/>
            </a:solidFill>
            <a:latin typeface="Calibri" panose="020F0502020204030204" pitchFamily="34" charset="0"/>
            <a:cs typeface="Microsoft Sans Serif" panose="020B0604020202020204" pitchFamily="34" charset="0"/>
          </a:endParaRPr>
        </a:p>
      </dgm:t>
    </dgm:pt>
    <dgm:pt modelId="{DAACBE67-3EBD-4D6C-BF21-93CDD57CD8DD}" type="parTrans" cxnId="{C36C5F1B-204A-4886-A4F0-0C48CE9A9786}">
      <dgm:prSet/>
      <dgm:spPr/>
      <dgm:t>
        <a:bodyPr/>
        <a:lstStyle/>
        <a:p>
          <a:endParaRPr lang="en-US"/>
        </a:p>
      </dgm:t>
    </dgm:pt>
    <dgm:pt modelId="{0600AC7A-76E2-47A0-895A-C063F2CC7694}" type="sibTrans" cxnId="{C36C5F1B-204A-4886-A4F0-0C48CE9A9786}">
      <dgm:prSet/>
      <dgm:spPr/>
      <dgm:t>
        <a:bodyPr/>
        <a:lstStyle/>
        <a:p>
          <a:endParaRPr lang="en-US"/>
        </a:p>
      </dgm:t>
    </dgm:pt>
    <dgm:pt modelId="{9657CD7C-3587-4BB7-AF8E-31A9DF32DBC7}">
      <dgm:prSet/>
      <dgm:spPr/>
      <dgm:t>
        <a:bodyPr/>
        <a:lstStyle/>
        <a:p>
          <a:r>
            <a:rPr lang="en-IN" b="1" dirty="0" smtClean="0">
              <a:solidFill>
                <a:srgbClr val="0070C0"/>
              </a:solidFill>
              <a:latin typeface="Calibri" panose="020F0502020204030204" pitchFamily="34" charset="0"/>
              <a:cs typeface="Microsoft Sans Serif" panose="020B0604020202020204" pitchFamily="34" charset="0"/>
            </a:rPr>
            <a:t>Not the correct way of understanding the Standards</a:t>
          </a:r>
          <a:endParaRPr lang="en-IN" b="1" dirty="0" smtClean="0">
            <a:solidFill>
              <a:srgbClr val="0070C0"/>
            </a:solidFill>
            <a:latin typeface="Calibri" panose="020F0502020204030204" pitchFamily="34" charset="0"/>
            <a:cs typeface="Microsoft Sans Serif" panose="020B0604020202020204" pitchFamily="34" charset="0"/>
          </a:endParaRPr>
        </a:p>
      </dgm:t>
    </dgm:pt>
    <dgm:pt modelId="{0607F8E5-2DE9-4822-9D61-408A1E0FE36B}" type="parTrans" cxnId="{8702DBEE-933A-4B52-87C7-63517B453126}">
      <dgm:prSet/>
      <dgm:spPr/>
      <dgm:t>
        <a:bodyPr/>
        <a:lstStyle/>
        <a:p>
          <a:endParaRPr lang="en-US"/>
        </a:p>
      </dgm:t>
    </dgm:pt>
    <dgm:pt modelId="{B2C9E410-6D4E-4071-B5CE-CC3F95D1423C}" type="sibTrans" cxnId="{8702DBEE-933A-4B52-87C7-63517B453126}">
      <dgm:prSet/>
      <dgm:spPr/>
      <dgm:t>
        <a:bodyPr/>
        <a:lstStyle/>
        <a:p>
          <a:endParaRPr lang="en-US"/>
        </a:p>
      </dgm:t>
    </dgm:pt>
    <dgm:pt modelId="{5145BE4B-86B1-4D41-87B5-80E25968484D}" type="pres">
      <dgm:prSet presAssocID="{65AD3185-070B-4121-923B-B9C0E982F78D}" presName="linear" presStyleCnt="0">
        <dgm:presLayoutVars>
          <dgm:animLvl val="lvl"/>
          <dgm:resizeHandles val="exact"/>
        </dgm:presLayoutVars>
      </dgm:prSet>
      <dgm:spPr/>
      <dgm:t>
        <a:bodyPr/>
        <a:lstStyle/>
        <a:p>
          <a:endParaRPr lang="en-US"/>
        </a:p>
      </dgm:t>
    </dgm:pt>
    <dgm:pt modelId="{D9F5EAFE-7376-4AA0-A15E-DD02249FD97D}" type="pres">
      <dgm:prSet presAssocID="{183B31BC-DCAC-4064-B980-C0E5B483BB53}" presName="parentText" presStyleLbl="node1" presStyleIdx="0" presStyleCnt="1">
        <dgm:presLayoutVars>
          <dgm:chMax val="0"/>
          <dgm:bulletEnabled val="1"/>
        </dgm:presLayoutVars>
      </dgm:prSet>
      <dgm:spPr/>
      <dgm:t>
        <a:bodyPr/>
        <a:lstStyle/>
        <a:p>
          <a:endParaRPr lang="en-US"/>
        </a:p>
      </dgm:t>
    </dgm:pt>
    <dgm:pt modelId="{66624DD5-B424-4D0C-8D06-337672F8D3A2}" type="pres">
      <dgm:prSet presAssocID="{183B31BC-DCAC-4064-B980-C0E5B483BB53}" presName="childText" presStyleLbl="revTx" presStyleIdx="0" presStyleCnt="1" custScaleY="93308">
        <dgm:presLayoutVars>
          <dgm:bulletEnabled val="1"/>
        </dgm:presLayoutVars>
      </dgm:prSet>
      <dgm:spPr/>
      <dgm:t>
        <a:bodyPr/>
        <a:lstStyle/>
        <a:p>
          <a:endParaRPr lang="en-US"/>
        </a:p>
      </dgm:t>
    </dgm:pt>
  </dgm:ptLst>
  <dgm:cxnLst>
    <dgm:cxn modelId="{291F2ECA-8EBF-4EE7-B0F1-B74F2874EA6F}" type="presOf" srcId="{65AD3185-070B-4121-923B-B9C0E982F78D}" destId="{5145BE4B-86B1-4D41-87B5-80E25968484D}" srcOrd="0" destOrd="0" presId="urn:microsoft.com/office/officeart/2005/8/layout/vList2"/>
    <dgm:cxn modelId="{DD0ACCBB-EFC8-4043-B06A-A57FAD6071F3}" type="presOf" srcId="{6A8FB12D-6E79-4663-B1D8-8F2DEA90BAD1}" destId="{66624DD5-B424-4D0C-8D06-337672F8D3A2}" srcOrd="0" destOrd="1" presId="urn:microsoft.com/office/officeart/2005/8/layout/vList2"/>
    <dgm:cxn modelId="{F5AB789F-4059-4680-91DA-59606CB4B473}" srcId="{183B31BC-DCAC-4064-B980-C0E5B483BB53}" destId="{E24A1F50-DE25-464C-A031-58F1A4BDA0BB}" srcOrd="4" destOrd="0" parTransId="{06AE1B48-E16F-45DD-B045-2EE5B52BD320}" sibTransId="{A747A40D-643B-4764-9F23-82DE60CEAFBB}"/>
    <dgm:cxn modelId="{1675FD24-C9BC-499B-99EF-1439BE7D187F}" type="presOf" srcId="{22B20C90-CBA5-47F8-9C8C-47F853CCF15B}" destId="{66624DD5-B424-4D0C-8D06-337672F8D3A2}" srcOrd="0" destOrd="0" presId="urn:microsoft.com/office/officeart/2005/8/layout/vList2"/>
    <dgm:cxn modelId="{8702DBEE-933A-4B52-87C7-63517B453126}" srcId="{183B31BC-DCAC-4064-B980-C0E5B483BB53}" destId="{9657CD7C-3587-4BB7-AF8E-31A9DF32DBC7}" srcOrd="6" destOrd="0" parTransId="{0607F8E5-2DE9-4822-9D61-408A1E0FE36B}" sibTransId="{B2C9E410-6D4E-4071-B5CE-CC3F95D1423C}"/>
    <dgm:cxn modelId="{8C2F4A29-7DA5-413B-978B-A01B14BE9A31}" type="presOf" srcId="{13A9FDC1-5454-46C3-9272-7F172094E26D}" destId="{66624DD5-B424-4D0C-8D06-337672F8D3A2}" srcOrd="0" destOrd="5" presId="urn:microsoft.com/office/officeart/2005/8/layout/vList2"/>
    <dgm:cxn modelId="{0A748179-D879-4254-A509-D860C52DE082}" srcId="{65AD3185-070B-4121-923B-B9C0E982F78D}" destId="{183B31BC-DCAC-4064-B980-C0E5B483BB53}" srcOrd="0" destOrd="0" parTransId="{3553A87F-4B86-4628-AD59-C5D65CC19855}" sibTransId="{928BCF99-1B86-48E9-9199-B48C4829D46A}"/>
    <dgm:cxn modelId="{BD210136-06C3-484A-91A3-73B1C708A095}" srcId="{183B31BC-DCAC-4064-B980-C0E5B483BB53}" destId="{6A8FB12D-6E79-4663-B1D8-8F2DEA90BAD1}" srcOrd="1" destOrd="0" parTransId="{783D30A6-9109-4E8F-ACDE-7809B2499F43}" sibTransId="{28A2AE3B-DB5C-4838-B716-EB546D58AC1F}"/>
    <dgm:cxn modelId="{925E93E5-2A0A-4357-AC9B-A959176A3741}" srcId="{183B31BC-DCAC-4064-B980-C0E5B483BB53}" destId="{A34FB6D5-AF34-4211-9116-511F52D53F21}" srcOrd="2" destOrd="0" parTransId="{B429C9D8-5482-49FF-BF7C-6062E69216BC}" sibTransId="{C62B9338-4247-42B6-B87C-73CC7FB2CDCE}"/>
    <dgm:cxn modelId="{50DDF13A-AC15-47B8-A43E-E3768D74D829}" type="presOf" srcId="{183B31BC-DCAC-4064-B980-C0E5B483BB53}" destId="{D9F5EAFE-7376-4AA0-A15E-DD02249FD97D}" srcOrd="0" destOrd="0" presId="urn:microsoft.com/office/officeart/2005/8/layout/vList2"/>
    <dgm:cxn modelId="{8ADA0FA5-6AA0-4200-9925-5BEB4AAEB6C5}" srcId="{183B31BC-DCAC-4064-B980-C0E5B483BB53}" destId="{6BE76F3F-A2B8-4B70-A6A2-ECECF305AAB0}" srcOrd="3" destOrd="0" parTransId="{CAC4B3B7-910B-4215-8D67-C9F145F49BE5}" sibTransId="{6FDE81F0-5367-4CA5-B77B-63B6C8435CFD}"/>
    <dgm:cxn modelId="{0D92C564-CB02-466F-AE00-6234E8401A59}" type="presOf" srcId="{A34FB6D5-AF34-4211-9116-511F52D53F21}" destId="{66624DD5-B424-4D0C-8D06-337672F8D3A2}" srcOrd="0" destOrd="2" presId="urn:microsoft.com/office/officeart/2005/8/layout/vList2"/>
    <dgm:cxn modelId="{FA8F7AEA-1090-4572-8A4E-806624540F40}" type="presOf" srcId="{E24A1F50-DE25-464C-A031-58F1A4BDA0BB}" destId="{66624DD5-B424-4D0C-8D06-337672F8D3A2}" srcOrd="0" destOrd="4" presId="urn:microsoft.com/office/officeart/2005/8/layout/vList2"/>
    <dgm:cxn modelId="{78364BB4-11F0-4EB2-B686-BC0B3BE5AD16}" type="presOf" srcId="{9657CD7C-3587-4BB7-AF8E-31A9DF32DBC7}" destId="{66624DD5-B424-4D0C-8D06-337672F8D3A2}" srcOrd="0" destOrd="6" presId="urn:microsoft.com/office/officeart/2005/8/layout/vList2"/>
    <dgm:cxn modelId="{32E61281-C6D2-40F0-BE49-8E6A81113D57}" srcId="{183B31BC-DCAC-4064-B980-C0E5B483BB53}" destId="{22B20C90-CBA5-47F8-9C8C-47F853CCF15B}" srcOrd="0" destOrd="0" parTransId="{3E5A21C2-0ACB-46E2-B9DE-7694CFB14EA1}" sibTransId="{68B531F5-ACB4-4984-B373-E236EA3BE4A5}"/>
    <dgm:cxn modelId="{C36C5F1B-204A-4886-A4F0-0C48CE9A9786}" srcId="{183B31BC-DCAC-4064-B980-C0E5B483BB53}" destId="{13A9FDC1-5454-46C3-9272-7F172094E26D}" srcOrd="5" destOrd="0" parTransId="{DAACBE67-3EBD-4D6C-BF21-93CDD57CD8DD}" sibTransId="{0600AC7A-76E2-47A0-895A-C063F2CC7694}"/>
    <dgm:cxn modelId="{A2AAF6A4-177D-46D0-A77E-23C1399CD5DF}" type="presOf" srcId="{6BE76F3F-A2B8-4B70-A6A2-ECECF305AAB0}" destId="{66624DD5-B424-4D0C-8D06-337672F8D3A2}" srcOrd="0" destOrd="3" presId="urn:microsoft.com/office/officeart/2005/8/layout/vList2"/>
    <dgm:cxn modelId="{64EE4B2D-A023-43AF-8C7B-248638F110FC}" type="presParOf" srcId="{5145BE4B-86B1-4D41-87B5-80E25968484D}" destId="{D9F5EAFE-7376-4AA0-A15E-DD02249FD97D}" srcOrd="0" destOrd="0" presId="urn:microsoft.com/office/officeart/2005/8/layout/vList2"/>
    <dgm:cxn modelId="{618B34FA-8892-4715-821D-49C4731FAE51}" type="presParOf" srcId="{5145BE4B-86B1-4D41-87B5-80E25968484D}" destId="{66624DD5-B424-4D0C-8D06-337672F8D3A2}" srcOrd="1" destOrd="0" presId="urn:microsoft.com/office/officeart/2005/8/layout/vList2"/>
  </dgm:cxnLst>
  <dgm:bg/>
  <dgm:whole/>
</dgm:dataModel>
</file>

<file path=ppt/diagrams/data14.xml><?xml version="1.0" encoding="utf-8"?>
<dgm:dataModel xmlns:dgm="http://schemas.openxmlformats.org/drawingml/2006/diagram" xmlns:a="http://schemas.openxmlformats.org/drawingml/2006/main">
  <dgm:ptLst>
    <dgm:pt modelId="{65AD3185-070B-4121-923B-B9C0E982F78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183B31BC-DCAC-4064-B980-C0E5B483BB53}">
      <dgm:prSet phldrT="[Text]" custT="1"/>
      <dgm:spPr/>
      <dgm:t>
        <a:bodyPr/>
        <a:lstStyle/>
        <a:p>
          <a:r>
            <a:rPr lang="en-IN" sz="3200" b="1" i="1" u="none" dirty="0" smtClean="0"/>
            <a:t>What you do when you undertake any audit</a:t>
          </a:r>
          <a:endParaRPr lang="en-US" sz="3200" i="1" u="none" dirty="0"/>
        </a:p>
      </dgm:t>
    </dgm:pt>
    <dgm:pt modelId="{3553A87F-4B86-4628-AD59-C5D65CC19855}" type="parTrans" cxnId="{0A748179-D879-4254-A509-D860C52DE082}">
      <dgm:prSet/>
      <dgm:spPr/>
      <dgm:t>
        <a:bodyPr/>
        <a:lstStyle/>
        <a:p>
          <a:endParaRPr lang="en-US"/>
        </a:p>
      </dgm:t>
    </dgm:pt>
    <dgm:pt modelId="{928BCF99-1B86-48E9-9199-B48C4829D46A}" type="sibTrans" cxnId="{0A748179-D879-4254-A509-D860C52DE082}">
      <dgm:prSet/>
      <dgm:spPr/>
      <dgm:t>
        <a:bodyPr/>
        <a:lstStyle/>
        <a:p>
          <a:endParaRPr lang="en-US"/>
        </a:p>
      </dgm:t>
    </dgm:pt>
    <dgm:pt modelId="{28E40780-3F2A-48F3-9460-A4D39D7E3D75}">
      <dgm:prSet phldrT="[Text]"/>
      <dgm:spPr/>
      <dgm:t>
        <a:bodyPr/>
        <a:lstStyle/>
        <a:p>
          <a:r>
            <a:rPr lang="en-IN" b="1" i="1" u="none" dirty="0" smtClean="0">
              <a:solidFill>
                <a:srgbClr val="C00000"/>
              </a:solidFill>
            </a:rPr>
            <a:t>Stage-II Steps</a:t>
          </a:r>
          <a:r>
            <a:rPr lang="en-IN" b="0" u="none" dirty="0" smtClean="0"/>
            <a:t> – Pre-conditions [</a:t>
          </a:r>
          <a:r>
            <a:rPr lang="en-IN" b="1" u="none" dirty="0" smtClean="0">
              <a:solidFill>
                <a:srgbClr val="0070C0"/>
              </a:solidFill>
            </a:rPr>
            <a:t>SCA 105</a:t>
          </a:r>
          <a:r>
            <a:rPr lang="en-IN" b="0" u="none" dirty="0" smtClean="0"/>
            <a:t>]</a:t>
          </a:r>
          <a:endParaRPr lang="en-US" b="0" u="none" dirty="0"/>
        </a:p>
      </dgm:t>
    </dgm:pt>
    <dgm:pt modelId="{80E0A478-B964-44FD-9C0D-BEC431518322}" type="parTrans" cxnId="{27E082E9-631E-448D-91B0-6FAED6A0E923}">
      <dgm:prSet/>
      <dgm:spPr/>
      <dgm:t>
        <a:bodyPr/>
        <a:lstStyle/>
        <a:p>
          <a:endParaRPr lang="en-US"/>
        </a:p>
      </dgm:t>
    </dgm:pt>
    <dgm:pt modelId="{FFC36D15-C557-4A14-96AA-F8A4659A48CE}" type="sibTrans" cxnId="{27E082E9-631E-448D-91B0-6FAED6A0E923}">
      <dgm:prSet/>
      <dgm:spPr/>
      <dgm:t>
        <a:bodyPr/>
        <a:lstStyle/>
        <a:p>
          <a:endParaRPr lang="en-US"/>
        </a:p>
      </dgm:t>
    </dgm:pt>
    <dgm:pt modelId="{22B20C90-CBA5-47F8-9C8C-47F853CCF15B}">
      <dgm:prSet/>
      <dgm:spPr/>
      <dgm:t>
        <a:bodyPr/>
        <a:lstStyle/>
        <a:p>
          <a:r>
            <a:rPr lang="en-IN" b="1" i="1" u="none" dirty="0" smtClean="0">
              <a:solidFill>
                <a:srgbClr val="C00000"/>
              </a:solidFill>
            </a:rPr>
            <a:t>Stage-I Steps</a:t>
          </a:r>
          <a:r>
            <a:rPr lang="en-IN" b="0" u="none" dirty="0" smtClean="0"/>
            <a:t> – Objectives of Audit and Management Outlook [</a:t>
          </a:r>
          <a:r>
            <a:rPr lang="en-IN" b="1" u="none" dirty="0" smtClean="0">
              <a:solidFill>
                <a:srgbClr val="0070C0"/>
              </a:solidFill>
            </a:rPr>
            <a:t>SCA 103</a:t>
          </a:r>
          <a:r>
            <a:rPr lang="en-IN" b="0" u="none" dirty="0" smtClean="0"/>
            <a:t>]</a:t>
          </a:r>
          <a:endParaRPr lang="en-US" b="0" u="none" dirty="0"/>
        </a:p>
      </dgm:t>
    </dgm:pt>
    <dgm:pt modelId="{3E5A21C2-0ACB-46E2-B9DE-7694CFB14EA1}" type="parTrans" cxnId="{32E61281-C6D2-40F0-BE49-8E6A81113D57}">
      <dgm:prSet/>
      <dgm:spPr/>
      <dgm:t>
        <a:bodyPr/>
        <a:lstStyle/>
        <a:p>
          <a:endParaRPr lang="en-US"/>
        </a:p>
      </dgm:t>
    </dgm:pt>
    <dgm:pt modelId="{68B531F5-ACB4-4984-B373-E236EA3BE4A5}" type="sibTrans" cxnId="{32E61281-C6D2-40F0-BE49-8E6A81113D57}">
      <dgm:prSet/>
      <dgm:spPr/>
      <dgm:t>
        <a:bodyPr/>
        <a:lstStyle/>
        <a:p>
          <a:endParaRPr lang="en-US"/>
        </a:p>
      </dgm:t>
    </dgm:pt>
    <dgm:pt modelId="{5B914DE3-4625-41C8-AF5F-18775DE8651A}">
      <dgm:prSet phldrT="[Text]"/>
      <dgm:spPr/>
      <dgm:t>
        <a:bodyPr/>
        <a:lstStyle/>
        <a:p>
          <a:r>
            <a:rPr lang="en-IN" b="1" i="1" u="none" dirty="0" smtClean="0">
              <a:solidFill>
                <a:srgbClr val="C00000"/>
              </a:solidFill>
            </a:rPr>
            <a:t>Stage-III Steps</a:t>
          </a:r>
          <a:r>
            <a:rPr lang="en-IN" b="0" u="none" dirty="0" smtClean="0"/>
            <a:t> – Understanding the Company's Business [</a:t>
          </a:r>
          <a:r>
            <a:rPr lang="en-IN" b="1" u="none" dirty="0" smtClean="0">
              <a:solidFill>
                <a:srgbClr val="0070C0"/>
              </a:solidFill>
            </a:rPr>
            <a:t>SCA 104</a:t>
          </a:r>
          <a:r>
            <a:rPr lang="en-IN" b="0" u="none" dirty="0" smtClean="0"/>
            <a:t>]</a:t>
          </a:r>
          <a:endParaRPr lang="en-US" b="0" u="none" dirty="0"/>
        </a:p>
      </dgm:t>
    </dgm:pt>
    <dgm:pt modelId="{0E83EF21-BF08-42C8-88CF-6C691A0BECD3}" type="parTrans" cxnId="{B1FDDC6A-2584-42C7-A6AE-0AECCC8BCE43}">
      <dgm:prSet/>
      <dgm:spPr/>
      <dgm:t>
        <a:bodyPr/>
        <a:lstStyle/>
        <a:p>
          <a:endParaRPr lang="en-US"/>
        </a:p>
      </dgm:t>
    </dgm:pt>
    <dgm:pt modelId="{31AA5C2C-90E7-4C2B-8A75-615B8EAAB226}" type="sibTrans" cxnId="{B1FDDC6A-2584-42C7-A6AE-0AECCC8BCE43}">
      <dgm:prSet/>
      <dgm:spPr/>
      <dgm:t>
        <a:bodyPr/>
        <a:lstStyle/>
        <a:p>
          <a:endParaRPr lang="en-US"/>
        </a:p>
      </dgm:t>
    </dgm:pt>
    <dgm:pt modelId="{B989DE69-2F8B-4F63-8633-77570EB6EEDD}">
      <dgm:prSet phldrT="[Text]"/>
      <dgm:spPr/>
      <dgm:t>
        <a:bodyPr/>
        <a:lstStyle/>
        <a:p>
          <a:r>
            <a:rPr lang="en-IN" b="1" i="1" u="none" dirty="0" smtClean="0">
              <a:solidFill>
                <a:srgbClr val="C00000"/>
              </a:solidFill>
            </a:rPr>
            <a:t>Stage-IV Steps</a:t>
          </a:r>
          <a:r>
            <a:rPr lang="en-IN" b="0" u="none" dirty="0" smtClean="0"/>
            <a:t> – Understanding the Company's Structure and Systems followed</a:t>
          </a:r>
          <a:endParaRPr lang="en-US" b="0" u="none" dirty="0"/>
        </a:p>
      </dgm:t>
    </dgm:pt>
    <dgm:pt modelId="{B5623D74-754A-42DF-A3F4-77BF0E9102E1}" type="parTrans" cxnId="{E0D7702D-9B35-4298-8B15-F6440BE3D002}">
      <dgm:prSet/>
      <dgm:spPr/>
      <dgm:t>
        <a:bodyPr/>
        <a:lstStyle/>
        <a:p>
          <a:endParaRPr lang="en-US"/>
        </a:p>
      </dgm:t>
    </dgm:pt>
    <dgm:pt modelId="{D701B02B-F9C8-4B87-99EF-4E4984214C95}" type="sibTrans" cxnId="{E0D7702D-9B35-4298-8B15-F6440BE3D002}">
      <dgm:prSet/>
      <dgm:spPr/>
      <dgm:t>
        <a:bodyPr/>
        <a:lstStyle/>
        <a:p>
          <a:endParaRPr lang="en-US"/>
        </a:p>
      </dgm:t>
    </dgm:pt>
    <dgm:pt modelId="{845EA231-A350-4931-A7C9-4489DDFC12A1}">
      <dgm:prSet phldrT="[Text]"/>
      <dgm:spPr/>
      <dgm:t>
        <a:bodyPr/>
        <a:lstStyle/>
        <a:p>
          <a:r>
            <a:rPr lang="en-IN" b="1" i="1" u="none" dirty="0" smtClean="0">
              <a:solidFill>
                <a:srgbClr val="C00000"/>
              </a:solidFill>
            </a:rPr>
            <a:t>Stage-V Steps</a:t>
          </a:r>
          <a:r>
            <a:rPr lang="en-IN" b="0" u="none" dirty="0" smtClean="0"/>
            <a:t> – Planning the Audit [</a:t>
          </a:r>
          <a:r>
            <a:rPr lang="en-IN" b="1" u="none" dirty="0" smtClean="0">
              <a:solidFill>
                <a:srgbClr val="0070C0"/>
              </a:solidFill>
            </a:rPr>
            <a:t>SCA 101</a:t>
          </a:r>
          <a:r>
            <a:rPr lang="en-IN" b="0" u="none" dirty="0" smtClean="0"/>
            <a:t>]</a:t>
          </a:r>
          <a:endParaRPr lang="en-US" b="0" u="none" dirty="0"/>
        </a:p>
      </dgm:t>
    </dgm:pt>
    <dgm:pt modelId="{0C52E02A-1B57-4566-AA61-7494F69C9D9A}" type="parTrans" cxnId="{B58B698A-5ADA-46A8-BF4E-7813AE176F37}">
      <dgm:prSet/>
      <dgm:spPr/>
      <dgm:t>
        <a:bodyPr/>
        <a:lstStyle/>
        <a:p>
          <a:endParaRPr lang="en-US"/>
        </a:p>
      </dgm:t>
    </dgm:pt>
    <dgm:pt modelId="{7234B429-9E00-49CB-ABD5-97FA65CB3978}" type="sibTrans" cxnId="{B58B698A-5ADA-46A8-BF4E-7813AE176F37}">
      <dgm:prSet/>
      <dgm:spPr/>
      <dgm:t>
        <a:bodyPr/>
        <a:lstStyle/>
        <a:p>
          <a:endParaRPr lang="en-US"/>
        </a:p>
      </dgm:t>
    </dgm:pt>
    <dgm:pt modelId="{82138D98-A432-4E45-A486-FB1B7E495493}">
      <dgm:prSet phldrT="[Text]"/>
      <dgm:spPr/>
      <dgm:t>
        <a:bodyPr/>
        <a:lstStyle/>
        <a:p>
          <a:r>
            <a:rPr lang="en-IN" b="1" i="1" u="none" dirty="0" smtClean="0">
              <a:solidFill>
                <a:srgbClr val="C00000"/>
              </a:solidFill>
            </a:rPr>
            <a:t>Stage-VI Steps</a:t>
          </a:r>
          <a:r>
            <a:rPr lang="en-IN" b="0" u="none" dirty="0" smtClean="0"/>
            <a:t> – Execution of Audit</a:t>
          </a:r>
          <a:endParaRPr lang="en-US" b="0" u="none" dirty="0"/>
        </a:p>
      </dgm:t>
    </dgm:pt>
    <dgm:pt modelId="{FFDED0D4-62F4-4781-AF7B-248A1C745959}" type="parTrans" cxnId="{E467C788-FEE6-44F5-A0AE-6D2B7FFD975C}">
      <dgm:prSet/>
      <dgm:spPr/>
      <dgm:t>
        <a:bodyPr/>
        <a:lstStyle/>
        <a:p>
          <a:endParaRPr lang="en-US"/>
        </a:p>
      </dgm:t>
    </dgm:pt>
    <dgm:pt modelId="{70DF92E6-14A8-48B8-A0E0-34F3041C0873}" type="sibTrans" cxnId="{E467C788-FEE6-44F5-A0AE-6D2B7FFD975C}">
      <dgm:prSet/>
      <dgm:spPr/>
      <dgm:t>
        <a:bodyPr/>
        <a:lstStyle/>
        <a:p>
          <a:endParaRPr lang="en-US"/>
        </a:p>
      </dgm:t>
    </dgm:pt>
    <dgm:pt modelId="{3F183DF6-76DB-46AC-B58D-F563D15FDF6D}">
      <dgm:prSet phldrT="[Text]"/>
      <dgm:spPr/>
      <dgm:t>
        <a:bodyPr/>
        <a:lstStyle/>
        <a:p>
          <a:r>
            <a:rPr lang="en-IN" b="1" i="1" u="none" dirty="0" smtClean="0">
              <a:solidFill>
                <a:srgbClr val="C00000"/>
              </a:solidFill>
            </a:rPr>
            <a:t>Stage-VII Steps</a:t>
          </a:r>
          <a:r>
            <a:rPr lang="en-IN" b="0" u="none" dirty="0" smtClean="0"/>
            <a:t> – Audit Documentation [</a:t>
          </a:r>
          <a:r>
            <a:rPr lang="en-IN" b="1" u="none" dirty="0" smtClean="0">
              <a:solidFill>
                <a:srgbClr val="0070C0"/>
              </a:solidFill>
            </a:rPr>
            <a:t>SCA 102</a:t>
          </a:r>
          <a:r>
            <a:rPr lang="en-IN" b="0" u="none" dirty="0" smtClean="0"/>
            <a:t>]</a:t>
          </a:r>
          <a:endParaRPr lang="en-US" b="0" u="none" dirty="0"/>
        </a:p>
      </dgm:t>
    </dgm:pt>
    <dgm:pt modelId="{C84653FF-36A3-4B30-94BC-831A9155ED65}" type="parTrans" cxnId="{1E5426AC-1F8B-4150-898D-14AE4765A3E0}">
      <dgm:prSet/>
      <dgm:spPr/>
      <dgm:t>
        <a:bodyPr/>
        <a:lstStyle/>
        <a:p>
          <a:endParaRPr lang="en-US"/>
        </a:p>
      </dgm:t>
    </dgm:pt>
    <dgm:pt modelId="{F7783C27-1116-4890-801B-ED5D746BF74B}" type="sibTrans" cxnId="{1E5426AC-1F8B-4150-898D-14AE4765A3E0}">
      <dgm:prSet/>
      <dgm:spPr/>
      <dgm:t>
        <a:bodyPr/>
        <a:lstStyle/>
        <a:p>
          <a:endParaRPr lang="en-US"/>
        </a:p>
      </dgm:t>
    </dgm:pt>
    <dgm:pt modelId="{5145BE4B-86B1-4D41-87B5-80E25968484D}" type="pres">
      <dgm:prSet presAssocID="{65AD3185-070B-4121-923B-B9C0E982F78D}" presName="linear" presStyleCnt="0">
        <dgm:presLayoutVars>
          <dgm:animLvl val="lvl"/>
          <dgm:resizeHandles val="exact"/>
        </dgm:presLayoutVars>
      </dgm:prSet>
      <dgm:spPr/>
      <dgm:t>
        <a:bodyPr/>
        <a:lstStyle/>
        <a:p>
          <a:endParaRPr lang="en-US"/>
        </a:p>
      </dgm:t>
    </dgm:pt>
    <dgm:pt modelId="{D9F5EAFE-7376-4AA0-A15E-DD02249FD97D}" type="pres">
      <dgm:prSet presAssocID="{183B31BC-DCAC-4064-B980-C0E5B483BB53}" presName="parentText" presStyleLbl="node1" presStyleIdx="0" presStyleCnt="1">
        <dgm:presLayoutVars>
          <dgm:chMax val="0"/>
          <dgm:bulletEnabled val="1"/>
        </dgm:presLayoutVars>
      </dgm:prSet>
      <dgm:spPr/>
      <dgm:t>
        <a:bodyPr/>
        <a:lstStyle/>
        <a:p>
          <a:endParaRPr lang="en-US"/>
        </a:p>
      </dgm:t>
    </dgm:pt>
    <dgm:pt modelId="{66624DD5-B424-4D0C-8D06-337672F8D3A2}" type="pres">
      <dgm:prSet presAssocID="{183B31BC-DCAC-4064-B980-C0E5B483BB53}" presName="childText" presStyleLbl="revTx" presStyleIdx="0" presStyleCnt="1" custScaleY="93308">
        <dgm:presLayoutVars>
          <dgm:bulletEnabled val="1"/>
        </dgm:presLayoutVars>
      </dgm:prSet>
      <dgm:spPr/>
      <dgm:t>
        <a:bodyPr/>
        <a:lstStyle/>
        <a:p>
          <a:endParaRPr lang="en-US"/>
        </a:p>
      </dgm:t>
    </dgm:pt>
  </dgm:ptLst>
  <dgm:cxnLst>
    <dgm:cxn modelId="{056EABCB-5DFB-4298-BA33-4452535537F0}" type="presOf" srcId="{845EA231-A350-4931-A7C9-4489DDFC12A1}" destId="{66624DD5-B424-4D0C-8D06-337672F8D3A2}" srcOrd="0" destOrd="4" presId="urn:microsoft.com/office/officeart/2005/8/layout/vList2"/>
    <dgm:cxn modelId="{B1FDDC6A-2584-42C7-A6AE-0AECCC8BCE43}" srcId="{183B31BC-DCAC-4064-B980-C0E5B483BB53}" destId="{5B914DE3-4625-41C8-AF5F-18775DE8651A}" srcOrd="2" destOrd="0" parTransId="{0E83EF21-BF08-42C8-88CF-6C691A0BECD3}" sibTransId="{31AA5C2C-90E7-4C2B-8A75-615B8EAAB226}"/>
    <dgm:cxn modelId="{0685A50D-7FA4-4B2C-9B1C-ED934E30E15A}" type="presOf" srcId="{183B31BC-DCAC-4064-B980-C0E5B483BB53}" destId="{D9F5EAFE-7376-4AA0-A15E-DD02249FD97D}" srcOrd="0" destOrd="0" presId="urn:microsoft.com/office/officeart/2005/8/layout/vList2"/>
    <dgm:cxn modelId="{0A748179-D879-4254-A509-D860C52DE082}" srcId="{65AD3185-070B-4121-923B-B9C0E982F78D}" destId="{183B31BC-DCAC-4064-B980-C0E5B483BB53}" srcOrd="0" destOrd="0" parTransId="{3553A87F-4B86-4628-AD59-C5D65CC19855}" sibTransId="{928BCF99-1B86-48E9-9199-B48C4829D46A}"/>
    <dgm:cxn modelId="{90FA9F9B-7B70-4B03-B8D7-709DAB9F988F}" type="presOf" srcId="{22B20C90-CBA5-47F8-9C8C-47F853CCF15B}" destId="{66624DD5-B424-4D0C-8D06-337672F8D3A2}" srcOrd="0" destOrd="0" presId="urn:microsoft.com/office/officeart/2005/8/layout/vList2"/>
    <dgm:cxn modelId="{63E555DA-EFD2-453E-A513-602847A29FAB}" type="presOf" srcId="{3F183DF6-76DB-46AC-B58D-F563D15FDF6D}" destId="{66624DD5-B424-4D0C-8D06-337672F8D3A2}" srcOrd="0" destOrd="6" presId="urn:microsoft.com/office/officeart/2005/8/layout/vList2"/>
    <dgm:cxn modelId="{9500716E-1335-41B0-BBB7-AC6A607B2437}" type="presOf" srcId="{B989DE69-2F8B-4F63-8633-77570EB6EEDD}" destId="{66624DD5-B424-4D0C-8D06-337672F8D3A2}" srcOrd="0" destOrd="3" presId="urn:microsoft.com/office/officeart/2005/8/layout/vList2"/>
    <dgm:cxn modelId="{7F580DA7-488C-4284-B06B-4DC12EC59E2A}" type="presOf" srcId="{82138D98-A432-4E45-A486-FB1B7E495493}" destId="{66624DD5-B424-4D0C-8D06-337672F8D3A2}" srcOrd="0" destOrd="5" presId="urn:microsoft.com/office/officeart/2005/8/layout/vList2"/>
    <dgm:cxn modelId="{27E082E9-631E-448D-91B0-6FAED6A0E923}" srcId="{183B31BC-DCAC-4064-B980-C0E5B483BB53}" destId="{28E40780-3F2A-48F3-9460-A4D39D7E3D75}" srcOrd="1" destOrd="0" parTransId="{80E0A478-B964-44FD-9C0D-BEC431518322}" sibTransId="{FFC36D15-C557-4A14-96AA-F8A4659A48CE}"/>
    <dgm:cxn modelId="{1E5426AC-1F8B-4150-898D-14AE4765A3E0}" srcId="{183B31BC-DCAC-4064-B980-C0E5B483BB53}" destId="{3F183DF6-76DB-46AC-B58D-F563D15FDF6D}" srcOrd="6" destOrd="0" parTransId="{C84653FF-36A3-4B30-94BC-831A9155ED65}" sibTransId="{F7783C27-1116-4890-801B-ED5D746BF74B}"/>
    <dgm:cxn modelId="{B58B698A-5ADA-46A8-BF4E-7813AE176F37}" srcId="{183B31BC-DCAC-4064-B980-C0E5B483BB53}" destId="{845EA231-A350-4931-A7C9-4489DDFC12A1}" srcOrd="4" destOrd="0" parTransId="{0C52E02A-1B57-4566-AA61-7494F69C9D9A}" sibTransId="{7234B429-9E00-49CB-ABD5-97FA65CB3978}"/>
    <dgm:cxn modelId="{32E61281-C6D2-40F0-BE49-8E6A81113D57}" srcId="{183B31BC-DCAC-4064-B980-C0E5B483BB53}" destId="{22B20C90-CBA5-47F8-9C8C-47F853CCF15B}" srcOrd="0" destOrd="0" parTransId="{3E5A21C2-0ACB-46E2-B9DE-7694CFB14EA1}" sibTransId="{68B531F5-ACB4-4984-B373-E236EA3BE4A5}"/>
    <dgm:cxn modelId="{E0D7702D-9B35-4298-8B15-F6440BE3D002}" srcId="{183B31BC-DCAC-4064-B980-C0E5B483BB53}" destId="{B989DE69-2F8B-4F63-8633-77570EB6EEDD}" srcOrd="3" destOrd="0" parTransId="{B5623D74-754A-42DF-A3F4-77BF0E9102E1}" sibTransId="{D701B02B-F9C8-4B87-99EF-4E4984214C95}"/>
    <dgm:cxn modelId="{E4B8724B-247C-4CAA-B287-76B716C32D67}" type="presOf" srcId="{5B914DE3-4625-41C8-AF5F-18775DE8651A}" destId="{66624DD5-B424-4D0C-8D06-337672F8D3A2}" srcOrd="0" destOrd="2" presId="urn:microsoft.com/office/officeart/2005/8/layout/vList2"/>
    <dgm:cxn modelId="{E467C788-FEE6-44F5-A0AE-6D2B7FFD975C}" srcId="{183B31BC-DCAC-4064-B980-C0E5B483BB53}" destId="{82138D98-A432-4E45-A486-FB1B7E495493}" srcOrd="5" destOrd="0" parTransId="{FFDED0D4-62F4-4781-AF7B-248A1C745959}" sibTransId="{70DF92E6-14A8-48B8-A0E0-34F3041C0873}"/>
    <dgm:cxn modelId="{709CCAFC-32F7-49DA-B915-C83816DEF475}" type="presOf" srcId="{28E40780-3F2A-48F3-9460-A4D39D7E3D75}" destId="{66624DD5-B424-4D0C-8D06-337672F8D3A2}" srcOrd="0" destOrd="1" presId="urn:microsoft.com/office/officeart/2005/8/layout/vList2"/>
    <dgm:cxn modelId="{8D967916-8E61-4E57-87F8-163E3140FE9B}" type="presOf" srcId="{65AD3185-070B-4121-923B-B9C0E982F78D}" destId="{5145BE4B-86B1-4D41-87B5-80E25968484D}" srcOrd="0" destOrd="0" presId="urn:microsoft.com/office/officeart/2005/8/layout/vList2"/>
    <dgm:cxn modelId="{4E09B383-76BF-4FC5-964E-D90EA5E63CD9}" type="presParOf" srcId="{5145BE4B-86B1-4D41-87B5-80E25968484D}" destId="{D9F5EAFE-7376-4AA0-A15E-DD02249FD97D}" srcOrd="0" destOrd="0" presId="urn:microsoft.com/office/officeart/2005/8/layout/vList2"/>
    <dgm:cxn modelId="{0DE22786-9EC7-444E-BF5D-2870E8183A01}" type="presParOf" srcId="{5145BE4B-86B1-4D41-87B5-80E25968484D}" destId="{66624DD5-B424-4D0C-8D06-337672F8D3A2}" srcOrd="1" destOrd="0" presId="urn:microsoft.com/office/officeart/2005/8/layout/vList2"/>
  </dgm:cxnLst>
  <dgm:bg/>
  <dgm:whole/>
</dgm:dataModel>
</file>

<file path=ppt/diagrams/data15.xml><?xml version="1.0" encoding="utf-8"?>
<dgm:dataModel xmlns:dgm="http://schemas.openxmlformats.org/drawingml/2006/diagram" xmlns:a="http://schemas.openxmlformats.org/drawingml/2006/main">
  <dgm:ptLst>
    <dgm:pt modelId="{28FD87A2-1BB1-4046-8A45-B6B0C325581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12B889A-DD43-4BF9-BCFA-7731CF92BA59}">
      <dgm:prSet phldrT="[Text]"/>
      <dgm:spPr/>
      <dgm:t>
        <a:bodyPr/>
        <a:lstStyle/>
        <a:p>
          <a:r>
            <a:rPr lang="en-IN" b="1" i="1" u="none" dirty="0" smtClean="0"/>
            <a:t>Stage-I Steps – Objectives of Audit and Management Outlook [SCA 103]</a:t>
          </a:r>
          <a:endParaRPr lang="en-US" i="1" u="none" dirty="0"/>
        </a:p>
      </dgm:t>
    </dgm:pt>
    <dgm:pt modelId="{0D06DA91-9D5F-4DAB-BE6D-9AD481FDAED1}" type="parTrans" cxnId="{DCF00275-4521-40D8-AAF8-7832EB4AFF6B}">
      <dgm:prSet/>
      <dgm:spPr/>
      <dgm:t>
        <a:bodyPr/>
        <a:lstStyle/>
        <a:p>
          <a:endParaRPr lang="en-US"/>
        </a:p>
      </dgm:t>
    </dgm:pt>
    <dgm:pt modelId="{9CDE4943-D088-439D-B52B-13C3D8BB2A93}" type="sibTrans" cxnId="{DCF00275-4521-40D8-AAF8-7832EB4AFF6B}">
      <dgm:prSet/>
      <dgm:spPr/>
      <dgm:t>
        <a:bodyPr/>
        <a:lstStyle/>
        <a:p>
          <a:endParaRPr lang="en-US"/>
        </a:p>
      </dgm:t>
    </dgm:pt>
    <dgm:pt modelId="{A9FF662A-34EA-4E06-BDC3-D40015DE9A3B}">
      <dgm:prSet/>
      <dgm:spPr/>
      <dgm:t>
        <a:bodyPr/>
        <a:lstStyle/>
        <a:p>
          <a:r>
            <a:rPr lang="en-IN" b="1" dirty="0" smtClean="0">
              <a:solidFill>
                <a:srgbClr val="C00000"/>
              </a:solidFill>
            </a:rPr>
            <a:t>Is the audit only for meeting with the statutory requirements</a:t>
          </a:r>
          <a:endParaRPr lang="en-US" dirty="0">
            <a:solidFill>
              <a:srgbClr val="C00000"/>
            </a:solidFill>
          </a:endParaRPr>
        </a:p>
      </dgm:t>
    </dgm:pt>
    <dgm:pt modelId="{BD87B22B-957F-44CB-8F03-DFE23FC11B3A}" type="parTrans" cxnId="{E7CE4023-5385-4896-8AA9-1116DE39E920}">
      <dgm:prSet/>
      <dgm:spPr/>
      <dgm:t>
        <a:bodyPr/>
        <a:lstStyle/>
        <a:p>
          <a:endParaRPr lang="en-US"/>
        </a:p>
      </dgm:t>
    </dgm:pt>
    <dgm:pt modelId="{7C51B344-9000-4B15-8914-21A3911A5862}" type="sibTrans" cxnId="{E7CE4023-5385-4896-8AA9-1116DE39E920}">
      <dgm:prSet/>
      <dgm:spPr/>
      <dgm:t>
        <a:bodyPr/>
        <a:lstStyle/>
        <a:p>
          <a:endParaRPr lang="en-US"/>
        </a:p>
      </dgm:t>
    </dgm:pt>
    <dgm:pt modelId="{0872FC83-1B13-40D7-A27C-1C1BA4362FBF}">
      <dgm:prSet/>
      <dgm:spPr/>
      <dgm:t>
        <a:bodyPr/>
        <a:lstStyle/>
        <a:p>
          <a:r>
            <a:rPr lang="en-IN" b="1" dirty="0" smtClean="0">
              <a:solidFill>
                <a:srgbClr val="0070C0"/>
              </a:solidFill>
            </a:rPr>
            <a:t>Apart from statutory compliance, do the management have any other expectations or outcomes in its mind such as </a:t>
          </a:r>
          <a:endParaRPr lang="en-US" dirty="0">
            <a:solidFill>
              <a:srgbClr val="0070C0"/>
            </a:solidFill>
          </a:endParaRPr>
        </a:p>
      </dgm:t>
    </dgm:pt>
    <dgm:pt modelId="{26699587-0ECB-4789-98BC-27B9832A07D6}" type="parTrans" cxnId="{3B3F0DD9-90CA-44DE-9426-2FAF3D56B61E}">
      <dgm:prSet/>
      <dgm:spPr/>
      <dgm:t>
        <a:bodyPr/>
        <a:lstStyle/>
        <a:p>
          <a:endParaRPr lang="en-US"/>
        </a:p>
      </dgm:t>
    </dgm:pt>
    <dgm:pt modelId="{0E55441D-2459-472A-BEBD-68785E13C974}" type="sibTrans" cxnId="{3B3F0DD9-90CA-44DE-9426-2FAF3D56B61E}">
      <dgm:prSet/>
      <dgm:spPr/>
      <dgm:t>
        <a:bodyPr/>
        <a:lstStyle/>
        <a:p>
          <a:endParaRPr lang="en-US"/>
        </a:p>
      </dgm:t>
    </dgm:pt>
    <dgm:pt modelId="{41DB4C99-4099-4862-8800-8285D80EDCA2}">
      <dgm:prSet/>
      <dgm:spPr/>
      <dgm:t>
        <a:bodyPr/>
        <a:lstStyle/>
        <a:p>
          <a:r>
            <a:rPr lang="en-IN" b="1" dirty="0" smtClean="0"/>
            <a:t>cost optimization or cost reduction </a:t>
          </a:r>
          <a:endParaRPr lang="en-US" dirty="0"/>
        </a:p>
      </dgm:t>
    </dgm:pt>
    <dgm:pt modelId="{FEB1FEAA-4BC2-4F4B-8818-F734E6632833}" type="parTrans" cxnId="{8A09C491-6380-45E7-9DB1-3CFF0F2FF1A1}">
      <dgm:prSet/>
      <dgm:spPr/>
      <dgm:t>
        <a:bodyPr/>
        <a:lstStyle/>
        <a:p>
          <a:endParaRPr lang="en-US"/>
        </a:p>
      </dgm:t>
    </dgm:pt>
    <dgm:pt modelId="{6B0AA011-61A5-4687-9208-CB0CC1D52B47}" type="sibTrans" cxnId="{8A09C491-6380-45E7-9DB1-3CFF0F2FF1A1}">
      <dgm:prSet/>
      <dgm:spPr/>
      <dgm:t>
        <a:bodyPr/>
        <a:lstStyle/>
        <a:p>
          <a:endParaRPr lang="en-US"/>
        </a:p>
      </dgm:t>
    </dgm:pt>
    <dgm:pt modelId="{D8055645-6F17-4C58-B93E-AC3C0E88E69F}">
      <dgm:prSet/>
      <dgm:spPr/>
      <dgm:t>
        <a:bodyPr/>
        <a:lstStyle/>
        <a:p>
          <a:r>
            <a:rPr lang="en-IN" b="1" dirty="0" smtClean="0"/>
            <a:t>checking parameters of operational efficiency of a unit or any utility or any other function or department</a:t>
          </a:r>
          <a:endParaRPr lang="en-US" dirty="0"/>
        </a:p>
      </dgm:t>
    </dgm:pt>
    <dgm:pt modelId="{87068E77-6D83-47CC-B10A-A1EDE98457C4}" type="parTrans" cxnId="{A83CA0DA-024F-4F60-86A0-5037BB1B4A20}">
      <dgm:prSet/>
      <dgm:spPr/>
      <dgm:t>
        <a:bodyPr/>
        <a:lstStyle/>
        <a:p>
          <a:endParaRPr lang="en-US"/>
        </a:p>
      </dgm:t>
    </dgm:pt>
    <dgm:pt modelId="{26C78B27-2E9F-4C27-B8B5-06E47DAA85F9}" type="sibTrans" cxnId="{A83CA0DA-024F-4F60-86A0-5037BB1B4A20}">
      <dgm:prSet/>
      <dgm:spPr/>
      <dgm:t>
        <a:bodyPr/>
        <a:lstStyle/>
        <a:p>
          <a:endParaRPr lang="en-US"/>
        </a:p>
      </dgm:t>
    </dgm:pt>
    <dgm:pt modelId="{63DCA759-5D8F-4F2F-BE06-242CF63EBF5F}">
      <dgm:prSet/>
      <dgm:spPr/>
      <dgm:t>
        <a:bodyPr/>
        <a:lstStyle/>
        <a:p>
          <a:r>
            <a:rPr lang="en-IN" b="1" dirty="0" smtClean="0">
              <a:solidFill>
                <a:srgbClr val="FF0000"/>
              </a:solidFill>
            </a:rPr>
            <a:t>captive power generation</a:t>
          </a:r>
          <a:endParaRPr lang="en-US" dirty="0">
            <a:solidFill>
              <a:srgbClr val="FF0000"/>
            </a:solidFill>
          </a:endParaRPr>
        </a:p>
      </dgm:t>
    </dgm:pt>
    <dgm:pt modelId="{4753B9C0-0C69-4CD2-9D65-166DC90D1B24}" type="parTrans" cxnId="{850EF0B2-C68B-4471-AAB8-DC3FB5B1A21A}">
      <dgm:prSet/>
      <dgm:spPr/>
      <dgm:t>
        <a:bodyPr/>
        <a:lstStyle/>
        <a:p>
          <a:endParaRPr lang="en-US"/>
        </a:p>
      </dgm:t>
    </dgm:pt>
    <dgm:pt modelId="{114EB4FB-0F73-486D-BB4F-DABB1F8953FB}" type="sibTrans" cxnId="{850EF0B2-C68B-4471-AAB8-DC3FB5B1A21A}">
      <dgm:prSet/>
      <dgm:spPr/>
      <dgm:t>
        <a:bodyPr/>
        <a:lstStyle/>
        <a:p>
          <a:endParaRPr lang="en-US"/>
        </a:p>
      </dgm:t>
    </dgm:pt>
    <dgm:pt modelId="{BCBD4D6A-5E0A-49EB-B9FC-DFDA221C93EE}">
      <dgm:prSet/>
      <dgm:spPr/>
      <dgm:t>
        <a:bodyPr/>
        <a:lstStyle/>
        <a:p>
          <a:r>
            <a:rPr lang="en-IN" b="1" dirty="0" smtClean="0">
              <a:solidFill>
                <a:srgbClr val="FF0000"/>
              </a:solidFill>
            </a:rPr>
            <a:t>marketing cost</a:t>
          </a:r>
          <a:endParaRPr lang="en-US" dirty="0">
            <a:solidFill>
              <a:srgbClr val="FF0000"/>
            </a:solidFill>
          </a:endParaRPr>
        </a:p>
      </dgm:t>
    </dgm:pt>
    <dgm:pt modelId="{F78F503A-3E27-40BC-A883-A60EA47510A9}" type="parTrans" cxnId="{EE5A303F-7817-4C60-8360-74022F23A7C0}">
      <dgm:prSet/>
      <dgm:spPr/>
      <dgm:t>
        <a:bodyPr/>
        <a:lstStyle/>
        <a:p>
          <a:endParaRPr lang="en-US"/>
        </a:p>
      </dgm:t>
    </dgm:pt>
    <dgm:pt modelId="{1EAF4568-5E0E-4EF9-B618-4A10EB4876CC}" type="sibTrans" cxnId="{EE5A303F-7817-4C60-8360-74022F23A7C0}">
      <dgm:prSet/>
      <dgm:spPr/>
      <dgm:t>
        <a:bodyPr/>
        <a:lstStyle/>
        <a:p>
          <a:endParaRPr lang="en-US"/>
        </a:p>
      </dgm:t>
    </dgm:pt>
    <dgm:pt modelId="{87EADE1F-97CD-4779-89FC-58AA10A25D92}">
      <dgm:prSet/>
      <dgm:spPr/>
      <dgm:t>
        <a:bodyPr/>
        <a:lstStyle/>
        <a:p>
          <a:r>
            <a:rPr lang="en-IN" b="1" dirty="0" smtClean="0"/>
            <a:t>suggesting product diversification or changed product-mix</a:t>
          </a:r>
          <a:endParaRPr lang="en-US" dirty="0"/>
        </a:p>
      </dgm:t>
    </dgm:pt>
    <dgm:pt modelId="{C1FDA48C-F8C2-40D8-AA11-6306D458B437}" type="parTrans" cxnId="{18C0C0EF-A8AA-4F5F-A069-9782E1A17499}">
      <dgm:prSet/>
      <dgm:spPr/>
      <dgm:t>
        <a:bodyPr/>
        <a:lstStyle/>
        <a:p>
          <a:endParaRPr lang="en-US"/>
        </a:p>
      </dgm:t>
    </dgm:pt>
    <dgm:pt modelId="{97963CD5-4C3E-40EA-B955-F001132BBE33}" type="sibTrans" cxnId="{18C0C0EF-A8AA-4F5F-A069-9782E1A17499}">
      <dgm:prSet/>
      <dgm:spPr/>
      <dgm:t>
        <a:bodyPr/>
        <a:lstStyle/>
        <a:p>
          <a:endParaRPr lang="en-US"/>
        </a:p>
      </dgm:t>
    </dgm:pt>
    <dgm:pt modelId="{A12F7947-F71A-4EC1-990F-F036B5E2CA90}">
      <dgm:prSet/>
      <dgm:spPr/>
      <dgm:t>
        <a:bodyPr/>
        <a:lstStyle/>
        <a:p>
          <a:r>
            <a:rPr lang="en-IN" b="1" dirty="0" smtClean="0">
              <a:solidFill>
                <a:srgbClr val="FF0000"/>
              </a:solidFill>
            </a:rPr>
            <a:t>profit makers or loss making products</a:t>
          </a:r>
          <a:endParaRPr lang="en-US" dirty="0">
            <a:solidFill>
              <a:srgbClr val="FF0000"/>
            </a:solidFill>
          </a:endParaRPr>
        </a:p>
      </dgm:t>
    </dgm:pt>
    <dgm:pt modelId="{F7A38F00-CC89-48C4-A4D8-3E0226F799F0}" type="parTrans" cxnId="{46CC4599-81EE-4556-82F0-88B0AE11FA98}">
      <dgm:prSet/>
      <dgm:spPr/>
      <dgm:t>
        <a:bodyPr/>
        <a:lstStyle/>
        <a:p>
          <a:endParaRPr lang="en-US"/>
        </a:p>
      </dgm:t>
    </dgm:pt>
    <dgm:pt modelId="{846C8204-B07C-4A71-9506-9772D1A6096B}" type="sibTrans" cxnId="{46CC4599-81EE-4556-82F0-88B0AE11FA98}">
      <dgm:prSet/>
      <dgm:spPr/>
      <dgm:t>
        <a:bodyPr/>
        <a:lstStyle/>
        <a:p>
          <a:endParaRPr lang="en-US"/>
        </a:p>
      </dgm:t>
    </dgm:pt>
    <dgm:pt modelId="{0925B4FE-0A05-4A2B-87A1-1D8B8BA05229}">
      <dgm:prSet/>
      <dgm:spPr/>
      <dgm:t>
        <a:bodyPr/>
        <a:lstStyle/>
        <a:p>
          <a:r>
            <a:rPr lang="en-IN" b="1" dirty="0" smtClean="0"/>
            <a:t>suggesting changed marketing strategies; market expansion; market diversification</a:t>
          </a:r>
          <a:endParaRPr lang="en-US" dirty="0"/>
        </a:p>
      </dgm:t>
    </dgm:pt>
    <dgm:pt modelId="{532801B8-D40A-4AFF-8985-D90ED82E7C85}" type="parTrans" cxnId="{F5FEF242-CEED-4189-9404-6312C63A8369}">
      <dgm:prSet/>
      <dgm:spPr/>
      <dgm:t>
        <a:bodyPr/>
        <a:lstStyle/>
        <a:p>
          <a:endParaRPr lang="en-US"/>
        </a:p>
      </dgm:t>
    </dgm:pt>
    <dgm:pt modelId="{5A71413B-4C95-47C8-B21C-EAF1F50387BB}" type="sibTrans" cxnId="{F5FEF242-CEED-4189-9404-6312C63A8369}">
      <dgm:prSet/>
      <dgm:spPr/>
      <dgm:t>
        <a:bodyPr/>
        <a:lstStyle/>
        <a:p>
          <a:endParaRPr lang="en-US"/>
        </a:p>
      </dgm:t>
    </dgm:pt>
    <dgm:pt modelId="{C99CEEFE-7C1F-467C-940F-002C1FAA1D83}">
      <dgm:prSet/>
      <dgm:spPr/>
      <dgm:t>
        <a:bodyPr/>
        <a:lstStyle/>
        <a:p>
          <a:r>
            <a:rPr lang="en-IN" b="1" dirty="0" smtClean="0">
              <a:solidFill>
                <a:srgbClr val="FF0000"/>
              </a:solidFill>
            </a:rPr>
            <a:t>cost of expanding in other markets, locally or globally</a:t>
          </a:r>
          <a:endParaRPr lang="en-US" dirty="0">
            <a:solidFill>
              <a:srgbClr val="FF0000"/>
            </a:solidFill>
          </a:endParaRPr>
        </a:p>
      </dgm:t>
    </dgm:pt>
    <dgm:pt modelId="{9B20713F-CDE7-42BD-AB77-4268645823FD}" type="parTrans" cxnId="{9F4EAF46-E104-4DF1-A8DD-7FD5C9F3C586}">
      <dgm:prSet/>
      <dgm:spPr/>
      <dgm:t>
        <a:bodyPr/>
        <a:lstStyle/>
        <a:p>
          <a:endParaRPr lang="en-US"/>
        </a:p>
      </dgm:t>
    </dgm:pt>
    <dgm:pt modelId="{BD2BCF8C-F1CD-4F99-B63C-C5888B31CF17}" type="sibTrans" cxnId="{9F4EAF46-E104-4DF1-A8DD-7FD5C9F3C586}">
      <dgm:prSet/>
      <dgm:spPr/>
      <dgm:t>
        <a:bodyPr/>
        <a:lstStyle/>
        <a:p>
          <a:endParaRPr lang="en-US"/>
        </a:p>
      </dgm:t>
    </dgm:pt>
    <dgm:pt modelId="{C00B8D97-A92F-498E-998A-0463719DE66F}">
      <dgm:prSet/>
      <dgm:spPr/>
      <dgm:t>
        <a:bodyPr/>
        <a:lstStyle/>
        <a:p>
          <a:r>
            <a:rPr lang="en-IN" b="1" dirty="0" smtClean="0"/>
            <a:t>complete review of business strategies</a:t>
          </a:r>
          <a:endParaRPr lang="en-US" dirty="0"/>
        </a:p>
      </dgm:t>
    </dgm:pt>
    <dgm:pt modelId="{581CAC83-4325-43C4-B8BF-D3B6ED0FF116}" type="parTrans" cxnId="{0CC85CA6-097D-4161-88EA-DEE1E0FC6071}">
      <dgm:prSet/>
      <dgm:spPr/>
      <dgm:t>
        <a:bodyPr/>
        <a:lstStyle/>
        <a:p>
          <a:endParaRPr lang="en-US"/>
        </a:p>
      </dgm:t>
    </dgm:pt>
    <dgm:pt modelId="{81F21CBB-50D1-4D60-B973-539537FEDF9D}" type="sibTrans" cxnId="{0CC85CA6-097D-4161-88EA-DEE1E0FC6071}">
      <dgm:prSet/>
      <dgm:spPr/>
      <dgm:t>
        <a:bodyPr/>
        <a:lstStyle/>
        <a:p>
          <a:endParaRPr lang="en-US"/>
        </a:p>
      </dgm:t>
    </dgm:pt>
    <dgm:pt modelId="{A02A9723-1828-465E-97E3-4F6D2590EC5F}" type="pres">
      <dgm:prSet presAssocID="{28FD87A2-1BB1-4046-8A45-B6B0C325581A}" presName="linear" presStyleCnt="0">
        <dgm:presLayoutVars>
          <dgm:animLvl val="lvl"/>
          <dgm:resizeHandles val="exact"/>
        </dgm:presLayoutVars>
      </dgm:prSet>
      <dgm:spPr/>
      <dgm:t>
        <a:bodyPr/>
        <a:lstStyle/>
        <a:p>
          <a:endParaRPr lang="en-US"/>
        </a:p>
      </dgm:t>
    </dgm:pt>
    <dgm:pt modelId="{A4ED6C11-E773-43CA-962A-53A3A1C8943A}" type="pres">
      <dgm:prSet presAssocID="{F12B889A-DD43-4BF9-BCFA-7731CF92BA59}" presName="parentText" presStyleLbl="node1" presStyleIdx="0" presStyleCnt="1" custLinFactNeighborY="-1828">
        <dgm:presLayoutVars>
          <dgm:chMax val="0"/>
          <dgm:bulletEnabled val="1"/>
        </dgm:presLayoutVars>
      </dgm:prSet>
      <dgm:spPr/>
      <dgm:t>
        <a:bodyPr/>
        <a:lstStyle/>
        <a:p>
          <a:endParaRPr lang="en-US"/>
        </a:p>
      </dgm:t>
    </dgm:pt>
    <dgm:pt modelId="{1748F19C-777F-438B-9F15-6740F1650E6E}" type="pres">
      <dgm:prSet presAssocID="{F12B889A-DD43-4BF9-BCFA-7731CF92BA59}" presName="childText" presStyleLbl="revTx" presStyleIdx="0" presStyleCnt="1" custLinFactNeighborY="8371">
        <dgm:presLayoutVars>
          <dgm:bulletEnabled val="1"/>
        </dgm:presLayoutVars>
      </dgm:prSet>
      <dgm:spPr/>
      <dgm:t>
        <a:bodyPr/>
        <a:lstStyle/>
        <a:p>
          <a:endParaRPr lang="en-US"/>
        </a:p>
      </dgm:t>
    </dgm:pt>
  </dgm:ptLst>
  <dgm:cxnLst>
    <dgm:cxn modelId="{9171822D-9117-41D4-81F1-15A4EF9DF279}" type="presOf" srcId="{0925B4FE-0A05-4A2B-87A1-1D8B8BA05229}" destId="{1748F19C-777F-438B-9F15-6740F1650E6E}" srcOrd="0" destOrd="8" presId="urn:microsoft.com/office/officeart/2005/8/layout/vList2"/>
    <dgm:cxn modelId="{7021B2B4-74E4-4BF8-9354-BDF74A0EBCDA}" type="presOf" srcId="{0872FC83-1B13-40D7-A27C-1C1BA4362FBF}" destId="{1748F19C-777F-438B-9F15-6740F1650E6E}" srcOrd="0" destOrd="1" presId="urn:microsoft.com/office/officeart/2005/8/layout/vList2"/>
    <dgm:cxn modelId="{E7CE4023-5385-4896-8AA9-1116DE39E920}" srcId="{F12B889A-DD43-4BF9-BCFA-7731CF92BA59}" destId="{A9FF662A-34EA-4E06-BDC3-D40015DE9A3B}" srcOrd="0" destOrd="0" parTransId="{BD87B22B-957F-44CB-8F03-DFE23FC11B3A}" sibTransId="{7C51B344-9000-4B15-8914-21A3911A5862}"/>
    <dgm:cxn modelId="{3B3F0DD9-90CA-44DE-9426-2FAF3D56B61E}" srcId="{F12B889A-DD43-4BF9-BCFA-7731CF92BA59}" destId="{0872FC83-1B13-40D7-A27C-1C1BA4362FBF}" srcOrd="1" destOrd="0" parTransId="{26699587-0ECB-4789-98BC-27B9832A07D6}" sibTransId="{0E55441D-2459-472A-BEBD-68785E13C974}"/>
    <dgm:cxn modelId="{D442D2AD-198A-4536-BA93-91C020FFAC9F}" type="presOf" srcId="{28FD87A2-1BB1-4046-8A45-B6B0C325581A}" destId="{A02A9723-1828-465E-97E3-4F6D2590EC5F}" srcOrd="0" destOrd="0" presId="urn:microsoft.com/office/officeart/2005/8/layout/vList2"/>
    <dgm:cxn modelId="{F349DF24-F4BB-4650-BE61-B1DA0C29D965}" type="presOf" srcId="{A12F7947-F71A-4EC1-990F-F036B5E2CA90}" destId="{1748F19C-777F-438B-9F15-6740F1650E6E}" srcOrd="0" destOrd="7" presId="urn:microsoft.com/office/officeart/2005/8/layout/vList2"/>
    <dgm:cxn modelId="{8A09C491-6380-45E7-9DB1-3CFF0F2FF1A1}" srcId="{0872FC83-1B13-40D7-A27C-1C1BA4362FBF}" destId="{41DB4C99-4099-4862-8800-8285D80EDCA2}" srcOrd="0" destOrd="0" parTransId="{FEB1FEAA-4BC2-4F4B-8818-F734E6632833}" sibTransId="{6B0AA011-61A5-4687-9208-CB0CC1D52B47}"/>
    <dgm:cxn modelId="{B1D6D399-2FF1-41D5-8A57-60907986F3A0}" type="presOf" srcId="{C99CEEFE-7C1F-467C-940F-002C1FAA1D83}" destId="{1748F19C-777F-438B-9F15-6740F1650E6E}" srcOrd="0" destOrd="9" presId="urn:microsoft.com/office/officeart/2005/8/layout/vList2"/>
    <dgm:cxn modelId="{A83CA0DA-024F-4F60-86A0-5037BB1B4A20}" srcId="{0872FC83-1B13-40D7-A27C-1C1BA4362FBF}" destId="{D8055645-6F17-4C58-B93E-AC3C0E88E69F}" srcOrd="1" destOrd="0" parTransId="{87068E77-6D83-47CC-B10A-A1EDE98457C4}" sibTransId="{26C78B27-2E9F-4C27-B8B5-06E47DAA85F9}"/>
    <dgm:cxn modelId="{1CEF8DA7-B576-4F43-A4C9-9C3BF9D3D82F}" type="presOf" srcId="{BCBD4D6A-5E0A-49EB-B9FC-DFDA221C93EE}" destId="{1748F19C-777F-438B-9F15-6740F1650E6E}" srcOrd="0" destOrd="5" presId="urn:microsoft.com/office/officeart/2005/8/layout/vList2"/>
    <dgm:cxn modelId="{18C0C0EF-A8AA-4F5F-A069-9782E1A17499}" srcId="{0872FC83-1B13-40D7-A27C-1C1BA4362FBF}" destId="{87EADE1F-97CD-4779-89FC-58AA10A25D92}" srcOrd="2" destOrd="0" parTransId="{C1FDA48C-F8C2-40D8-AA11-6306D458B437}" sibTransId="{97963CD5-4C3E-40EA-B955-F001132BBE33}"/>
    <dgm:cxn modelId="{46CC4599-81EE-4556-82F0-88B0AE11FA98}" srcId="{87EADE1F-97CD-4779-89FC-58AA10A25D92}" destId="{A12F7947-F71A-4EC1-990F-F036B5E2CA90}" srcOrd="0" destOrd="0" parTransId="{F7A38F00-CC89-48C4-A4D8-3E0226F799F0}" sibTransId="{846C8204-B07C-4A71-9506-9772D1A6096B}"/>
    <dgm:cxn modelId="{338DB301-92CB-47A1-9D99-685234892384}" type="presOf" srcId="{87EADE1F-97CD-4779-89FC-58AA10A25D92}" destId="{1748F19C-777F-438B-9F15-6740F1650E6E}" srcOrd="0" destOrd="6" presId="urn:microsoft.com/office/officeart/2005/8/layout/vList2"/>
    <dgm:cxn modelId="{3A060E4B-2B1D-441C-8EAC-BCC88F2BA3C5}" type="presOf" srcId="{F12B889A-DD43-4BF9-BCFA-7731CF92BA59}" destId="{A4ED6C11-E773-43CA-962A-53A3A1C8943A}" srcOrd="0" destOrd="0" presId="urn:microsoft.com/office/officeart/2005/8/layout/vList2"/>
    <dgm:cxn modelId="{8DD7B1A1-E683-4693-84D8-A1F66CF80D12}" type="presOf" srcId="{41DB4C99-4099-4862-8800-8285D80EDCA2}" destId="{1748F19C-777F-438B-9F15-6740F1650E6E}" srcOrd="0" destOrd="2" presId="urn:microsoft.com/office/officeart/2005/8/layout/vList2"/>
    <dgm:cxn modelId="{DCF00275-4521-40D8-AAF8-7832EB4AFF6B}" srcId="{28FD87A2-1BB1-4046-8A45-B6B0C325581A}" destId="{F12B889A-DD43-4BF9-BCFA-7731CF92BA59}" srcOrd="0" destOrd="0" parTransId="{0D06DA91-9D5F-4DAB-BE6D-9AD481FDAED1}" sibTransId="{9CDE4943-D088-439D-B52B-13C3D8BB2A93}"/>
    <dgm:cxn modelId="{EE5A303F-7817-4C60-8360-74022F23A7C0}" srcId="{D8055645-6F17-4C58-B93E-AC3C0E88E69F}" destId="{BCBD4D6A-5E0A-49EB-B9FC-DFDA221C93EE}" srcOrd="1" destOrd="0" parTransId="{F78F503A-3E27-40BC-A883-A60EA47510A9}" sibTransId="{1EAF4568-5E0E-4EF9-B618-4A10EB4876CC}"/>
    <dgm:cxn modelId="{9F4EAF46-E104-4DF1-A8DD-7FD5C9F3C586}" srcId="{0925B4FE-0A05-4A2B-87A1-1D8B8BA05229}" destId="{C99CEEFE-7C1F-467C-940F-002C1FAA1D83}" srcOrd="0" destOrd="0" parTransId="{9B20713F-CDE7-42BD-AB77-4268645823FD}" sibTransId="{BD2BCF8C-F1CD-4F99-B63C-C5888B31CF17}"/>
    <dgm:cxn modelId="{25DF06F1-EB42-48F0-A3AA-F7775C9F43EA}" type="presOf" srcId="{D8055645-6F17-4C58-B93E-AC3C0E88E69F}" destId="{1748F19C-777F-438B-9F15-6740F1650E6E}" srcOrd="0" destOrd="3" presId="urn:microsoft.com/office/officeart/2005/8/layout/vList2"/>
    <dgm:cxn modelId="{399C5D0B-230F-4B41-917F-BC222CCB1C12}" type="presOf" srcId="{63DCA759-5D8F-4F2F-BE06-242CF63EBF5F}" destId="{1748F19C-777F-438B-9F15-6740F1650E6E}" srcOrd="0" destOrd="4" presId="urn:microsoft.com/office/officeart/2005/8/layout/vList2"/>
    <dgm:cxn modelId="{C0DC58C1-A15B-4014-BE54-74448695E091}" type="presOf" srcId="{C00B8D97-A92F-498E-998A-0463719DE66F}" destId="{1748F19C-777F-438B-9F15-6740F1650E6E}" srcOrd="0" destOrd="10" presId="urn:microsoft.com/office/officeart/2005/8/layout/vList2"/>
    <dgm:cxn modelId="{F5FEF242-CEED-4189-9404-6312C63A8369}" srcId="{0872FC83-1B13-40D7-A27C-1C1BA4362FBF}" destId="{0925B4FE-0A05-4A2B-87A1-1D8B8BA05229}" srcOrd="3" destOrd="0" parTransId="{532801B8-D40A-4AFF-8985-D90ED82E7C85}" sibTransId="{5A71413B-4C95-47C8-B21C-EAF1F50387BB}"/>
    <dgm:cxn modelId="{6F63DA76-7731-43AD-9B29-F7933A932B84}" type="presOf" srcId="{A9FF662A-34EA-4E06-BDC3-D40015DE9A3B}" destId="{1748F19C-777F-438B-9F15-6740F1650E6E}" srcOrd="0" destOrd="0" presId="urn:microsoft.com/office/officeart/2005/8/layout/vList2"/>
    <dgm:cxn modelId="{850EF0B2-C68B-4471-AAB8-DC3FB5B1A21A}" srcId="{D8055645-6F17-4C58-B93E-AC3C0E88E69F}" destId="{63DCA759-5D8F-4F2F-BE06-242CF63EBF5F}" srcOrd="0" destOrd="0" parTransId="{4753B9C0-0C69-4CD2-9D65-166DC90D1B24}" sibTransId="{114EB4FB-0F73-486D-BB4F-DABB1F8953FB}"/>
    <dgm:cxn modelId="{0CC85CA6-097D-4161-88EA-DEE1E0FC6071}" srcId="{0872FC83-1B13-40D7-A27C-1C1BA4362FBF}" destId="{C00B8D97-A92F-498E-998A-0463719DE66F}" srcOrd="4" destOrd="0" parTransId="{581CAC83-4325-43C4-B8BF-D3B6ED0FF116}" sibTransId="{81F21CBB-50D1-4D60-B973-539537FEDF9D}"/>
    <dgm:cxn modelId="{AA30528F-1B40-4BDF-AB6C-15C7D74BFA3E}" type="presParOf" srcId="{A02A9723-1828-465E-97E3-4F6D2590EC5F}" destId="{A4ED6C11-E773-43CA-962A-53A3A1C8943A}" srcOrd="0" destOrd="0" presId="urn:microsoft.com/office/officeart/2005/8/layout/vList2"/>
    <dgm:cxn modelId="{8E998D12-C568-4B66-BEC1-C742CF53DEC6}" type="presParOf" srcId="{A02A9723-1828-465E-97E3-4F6D2590EC5F}" destId="{1748F19C-777F-438B-9F15-6740F1650E6E}" srcOrd="1" destOrd="0" presId="urn:microsoft.com/office/officeart/2005/8/layout/vList2"/>
  </dgm:cxnLst>
  <dgm:bg/>
  <dgm:whole/>
</dgm:dataModel>
</file>

<file path=ppt/diagrams/data16.xml><?xml version="1.0" encoding="utf-8"?>
<dgm:dataModel xmlns:dgm="http://schemas.openxmlformats.org/drawingml/2006/diagram" xmlns:a="http://schemas.openxmlformats.org/drawingml/2006/main">
  <dgm:ptLst>
    <dgm:pt modelId="{4D131242-8B0D-449A-9F63-60839C743EC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246B267E-4DD0-4D38-9C44-7601607C1773}">
      <dgm:prSet phldrT="[Text]" custT="1"/>
      <dgm:spPr/>
      <dgm:t>
        <a:bodyPr/>
        <a:lstStyle/>
        <a:p>
          <a:r>
            <a:rPr lang="en-IN" sz="2800" b="1" i="1" u="none" dirty="0" smtClean="0"/>
            <a:t>Stage-II Steps – Pre-conditions</a:t>
          </a:r>
          <a:endParaRPr lang="en-US" sz="2800" i="1" u="none" dirty="0"/>
        </a:p>
      </dgm:t>
    </dgm:pt>
    <dgm:pt modelId="{7BBCDBC0-690A-421D-9C61-8968899BAA0B}" type="parTrans" cxnId="{9A959874-6118-4698-80F2-858086A5BDD2}">
      <dgm:prSet/>
      <dgm:spPr/>
      <dgm:t>
        <a:bodyPr/>
        <a:lstStyle/>
        <a:p>
          <a:endParaRPr lang="en-US"/>
        </a:p>
      </dgm:t>
    </dgm:pt>
    <dgm:pt modelId="{B3F78B8D-03B0-43E9-B875-2581482D1A16}" type="sibTrans" cxnId="{9A959874-6118-4698-80F2-858086A5BDD2}">
      <dgm:prSet/>
      <dgm:spPr/>
      <dgm:t>
        <a:bodyPr/>
        <a:lstStyle/>
        <a:p>
          <a:endParaRPr lang="en-US"/>
        </a:p>
      </dgm:t>
    </dgm:pt>
    <dgm:pt modelId="{C01306DF-5FBE-4B49-A4B0-3A4C88E9A7B4}">
      <dgm:prSet custT="1"/>
      <dgm:spPr>
        <a:solidFill>
          <a:schemeClr val="bg1"/>
        </a:solidFill>
      </dgm:spPr>
      <dgm:t>
        <a:bodyPr/>
        <a:lstStyle/>
        <a:p>
          <a:r>
            <a:rPr lang="en-IN" sz="2400" b="1" dirty="0" smtClean="0">
              <a:solidFill>
                <a:srgbClr val="C00000"/>
              </a:solidFill>
            </a:rPr>
            <a:t>Understand the </a:t>
          </a:r>
          <a:endParaRPr lang="en-US" sz="2400" dirty="0">
            <a:solidFill>
              <a:srgbClr val="C00000"/>
            </a:solidFill>
          </a:endParaRPr>
        </a:p>
      </dgm:t>
    </dgm:pt>
    <dgm:pt modelId="{80BB2F6E-D73E-4ED7-82F5-A6C730BFD08D}" type="parTrans" cxnId="{24B4C7BC-8A4D-4110-9E46-5A1AC6B23D07}">
      <dgm:prSet/>
      <dgm:spPr/>
      <dgm:t>
        <a:bodyPr/>
        <a:lstStyle/>
        <a:p>
          <a:endParaRPr lang="en-US"/>
        </a:p>
      </dgm:t>
    </dgm:pt>
    <dgm:pt modelId="{12E39B9C-4C73-4D80-B10A-37FA80AE2D23}" type="sibTrans" cxnId="{24B4C7BC-8A4D-4110-9E46-5A1AC6B23D07}">
      <dgm:prSet/>
      <dgm:spPr/>
      <dgm:t>
        <a:bodyPr/>
        <a:lstStyle/>
        <a:p>
          <a:endParaRPr lang="en-US"/>
        </a:p>
      </dgm:t>
    </dgm:pt>
    <dgm:pt modelId="{C31B4499-EA64-445E-81F4-86B90A47A503}">
      <dgm:prSet custT="1"/>
      <dgm:spPr>
        <a:solidFill>
          <a:schemeClr val="bg1"/>
        </a:solidFill>
      </dgm:spPr>
      <dgm:t>
        <a:bodyPr/>
        <a:lstStyle/>
        <a:p>
          <a:r>
            <a:rPr lang="en-IN" sz="2200" b="1" dirty="0" smtClean="0"/>
            <a:t>Objectives of cost audit</a:t>
          </a:r>
          <a:endParaRPr lang="en-US" sz="2200" dirty="0"/>
        </a:p>
      </dgm:t>
    </dgm:pt>
    <dgm:pt modelId="{A012069A-4D7F-4006-ADF1-D4A3A229D182}" type="parTrans" cxnId="{6368D907-278A-4DA8-98E4-37D50A54B282}">
      <dgm:prSet/>
      <dgm:spPr/>
      <dgm:t>
        <a:bodyPr/>
        <a:lstStyle/>
        <a:p>
          <a:endParaRPr lang="en-US"/>
        </a:p>
      </dgm:t>
    </dgm:pt>
    <dgm:pt modelId="{F6C34C96-1C3F-4D52-9F6A-9E5AC927B7C2}" type="sibTrans" cxnId="{6368D907-278A-4DA8-98E4-37D50A54B282}">
      <dgm:prSet/>
      <dgm:spPr/>
      <dgm:t>
        <a:bodyPr/>
        <a:lstStyle/>
        <a:p>
          <a:endParaRPr lang="en-US"/>
        </a:p>
      </dgm:t>
    </dgm:pt>
    <dgm:pt modelId="{05282E1B-5C01-47C3-A25C-1A1E9C242CA4}">
      <dgm:prSet custT="1"/>
      <dgm:spPr>
        <a:solidFill>
          <a:schemeClr val="bg1"/>
        </a:solidFill>
      </dgm:spPr>
      <dgm:t>
        <a:bodyPr/>
        <a:lstStyle/>
        <a:p>
          <a:r>
            <a:rPr lang="en-IN" sz="2200" b="1" dirty="0" smtClean="0"/>
            <a:t>Your area, nature and scope of audit</a:t>
          </a:r>
          <a:endParaRPr lang="en-US" sz="2200" dirty="0"/>
        </a:p>
      </dgm:t>
    </dgm:pt>
    <dgm:pt modelId="{966E28F0-6ED2-4ACC-8E7C-218B98C144A4}" type="parTrans" cxnId="{7ACA5771-88B0-4935-A72D-8055439AF0DC}">
      <dgm:prSet/>
      <dgm:spPr/>
      <dgm:t>
        <a:bodyPr/>
        <a:lstStyle/>
        <a:p>
          <a:endParaRPr lang="en-US"/>
        </a:p>
      </dgm:t>
    </dgm:pt>
    <dgm:pt modelId="{529CDF0A-297C-471A-A582-3F407F39156F}" type="sibTrans" cxnId="{7ACA5771-88B0-4935-A72D-8055439AF0DC}">
      <dgm:prSet/>
      <dgm:spPr/>
      <dgm:t>
        <a:bodyPr/>
        <a:lstStyle/>
        <a:p>
          <a:endParaRPr lang="en-US"/>
        </a:p>
      </dgm:t>
    </dgm:pt>
    <dgm:pt modelId="{B4EE9385-1DFD-4960-95AF-33F6A8DE6625}">
      <dgm:prSet custT="1"/>
      <dgm:spPr>
        <a:solidFill>
          <a:schemeClr val="bg1"/>
        </a:solidFill>
      </dgm:spPr>
      <dgm:t>
        <a:bodyPr/>
        <a:lstStyle/>
        <a:p>
          <a:r>
            <a:rPr lang="en-IN" sz="2200" b="1" dirty="0" smtClean="0"/>
            <a:t>Number of cost auditors appointed</a:t>
          </a:r>
          <a:endParaRPr lang="en-US" sz="2200" dirty="0"/>
        </a:p>
      </dgm:t>
    </dgm:pt>
    <dgm:pt modelId="{7C3CAB0F-D233-40C7-8CD6-AA4D68283F38}" type="parTrans" cxnId="{829B8F44-F5F6-441C-BF62-DA0D129703BC}">
      <dgm:prSet/>
      <dgm:spPr/>
      <dgm:t>
        <a:bodyPr/>
        <a:lstStyle/>
        <a:p>
          <a:endParaRPr lang="en-US"/>
        </a:p>
      </dgm:t>
    </dgm:pt>
    <dgm:pt modelId="{209D8690-DCED-49A6-A0AC-728DAA0EDFE6}" type="sibTrans" cxnId="{829B8F44-F5F6-441C-BF62-DA0D129703BC}">
      <dgm:prSet/>
      <dgm:spPr/>
      <dgm:t>
        <a:bodyPr/>
        <a:lstStyle/>
        <a:p>
          <a:endParaRPr lang="en-US"/>
        </a:p>
      </dgm:t>
    </dgm:pt>
    <dgm:pt modelId="{15C0317E-3150-4E83-904E-DBCCE6CFD840}">
      <dgm:prSet custT="1"/>
      <dgm:spPr>
        <a:solidFill>
          <a:schemeClr val="bg1"/>
        </a:solidFill>
      </dgm:spPr>
      <dgm:t>
        <a:bodyPr/>
        <a:lstStyle/>
        <a:p>
          <a:r>
            <a:rPr lang="en-IN" sz="2200" b="1" dirty="0" smtClean="0"/>
            <a:t>The applicable reporting framework </a:t>
          </a:r>
          <a:endParaRPr lang="en-US" sz="2200" dirty="0"/>
        </a:p>
      </dgm:t>
    </dgm:pt>
    <dgm:pt modelId="{24F4464C-E02B-46DD-A9C1-161ADDBA3C5B}" type="parTrans" cxnId="{DF67B30A-076C-492F-A06E-D4C9CCAAC207}">
      <dgm:prSet/>
      <dgm:spPr/>
      <dgm:t>
        <a:bodyPr/>
        <a:lstStyle/>
        <a:p>
          <a:endParaRPr lang="en-US"/>
        </a:p>
      </dgm:t>
    </dgm:pt>
    <dgm:pt modelId="{FA38A09E-6424-4046-88C4-43C6422067B1}" type="sibTrans" cxnId="{DF67B30A-076C-492F-A06E-D4C9CCAAC207}">
      <dgm:prSet/>
      <dgm:spPr/>
      <dgm:t>
        <a:bodyPr/>
        <a:lstStyle/>
        <a:p>
          <a:endParaRPr lang="en-US"/>
        </a:p>
      </dgm:t>
    </dgm:pt>
    <dgm:pt modelId="{0559A95F-3345-412D-99F7-210AB518B1FB}">
      <dgm:prSet custT="1"/>
      <dgm:spPr>
        <a:solidFill>
          <a:schemeClr val="bg1"/>
        </a:solidFill>
      </dgm:spPr>
      <dgm:t>
        <a:bodyPr/>
        <a:lstStyle/>
        <a:p>
          <a:r>
            <a:rPr lang="en-IN" sz="2200" b="1" dirty="0" smtClean="0"/>
            <a:t>The reporting period</a:t>
          </a:r>
          <a:endParaRPr lang="en-US" sz="2200" dirty="0"/>
        </a:p>
      </dgm:t>
    </dgm:pt>
    <dgm:pt modelId="{EF7D1554-2A87-4E69-BE52-3C8B0FF4353D}" type="parTrans" cxnId="{72A77128-D142-4E7A-8C7C-435AA4B21CD7}">
      <dgm:prSet/>
      <dgm:spPr/>
      <dgm:t>
        <a:bodyPr/>
        <a:lstStyle/>
        <a:p>
          <a:endParaRPr lang="en-US"/>
        </a:p>
      </dgm:t>
    </dgm:pt>
    <dgm:pt modelId="{AA0D18E5-C31B-4CD7-AFB4-73DB2B2B3C58}" type="sibTrans" cxnId="{72A77128-D142-4E7A-8C7C-435AA4B21CD7}">
      <dgm:prSet/>
      <dgm:spPr/>
      <dgm:t>
        <a:bodyPr/>
        <a:lstStyle/>
        <a:p>
          <a:endParaRPr lang="en-US"/>
        </a:p>
      </dgm:t>
    </dgm:pt>
    <dgm:pt modelId="{6C97A576-CA5F-40C3-A284-37D9B73B47BE}">
      <dgm:prSet custT="1"/>
      <dgm:spPr>
        <a:solidFill>
          <a:schemeClr val="bg1"/>
        </a:solidFill>
      </dgm:spPr>
      <dgm:t>
        <a:bodyPr/>
        <a:lstStyle/>
        <a:p>
          <a:r>
            <a:rPr lang="en-IN" sz="2200" b="1" dirty="0" smtClean="0"/>
            <a:t>The statutory deadlines</a:t>
          </a:r>
          <a:endParaRPr lang="en-US" sz="2200" dirty="0"/>
        </a:p>
      </dgm:t>
    </dgm:pt>
    <dgm:pt modelId="{B6594FC2-5D0F-4A7E-B35A-2ED9991002AB}" type="parTrans" cxnId="{CBE6F394-722E-401F-8996-C5B72A497E8E}">
      <dgm:prSet/>
      <dgm:spPr/>
      <dgm:t>
        <a:bodyPr/>
        <a:lstStyle/>
        <a:p>
          <a:endParaRPr lang="en-US"/>
        </a:p>
      </dgm:t>
    </dgm:pt>
    <dgm:pt modelId="{E39357D1-3F0B-4AE9-9C72-5A8C68B8B1C3}" type="sibTrans" cxnId="{CBE6F394-722E-401F-8996-C5B72A497E8E}">
      <dgm:prSet/>
      <dgm:spPr/>
      <dgm:t>
        <a:bodyPr/>
        <a:lstStyle/>
        <a:p>
          <a:endParaRPr lang="en-US"/>
        </a:p>
      </dgm:t>
    </dgm:pt>
    <dgm:pt modelId="{A196FF46-16F6-4E3D-B8BD-BDA565EFCB66}">
      <dgm:prSet custT="1"/>
      <dgm:spPr>
        <a:solidFill>
          <a:schemeClr val="bg1"/>
        </a:solidFill>
      </dgm:spPr>
      <dgm:t>
        <a:bodyPr/>
        <a:lstStyle/>
        <a:p>
          <a:r>
            <a:rPr lang="en-IN" sz="2400" b="1" dirty="0" smtClean="0">
              <a:solidFill>
                <a:srgbClr val="C00000"/>
              </a:solidFill>
            </a:rPr>
            <a:t>Do the Management understand its scope of work and responsibilities</a:t>
          </a:r>
          <a:endParaRPr lang="en-US" sz="2400" dirty="0">
            <a:solidFill>
              <a:srgbClr val="C00000"/>
            </a:solidFill>
          </a:endParaRPr>
        </a:p>
      </dgm:t>
    </dgm:pt>
    <dgm:pt modelId="{D0D9180D-BD3D-499B-ABE1-9120D85BA86A}" type="parTrans" cxnId="{3F12A457-953E-473B-AA57-CDFF95CACFA9}">
      <dgm:prSet/>
      <dgm:spPr/>
      <dgm:t>
        <a:bodyPr/>
        <a:lstStyle/>
        <a:p>
          <a:endParaRPr lang="en-US"/>
        </a:p>
      </dgm:t>
    </dgm:pt>
    <dgm:pt modelId="{500E263B-DBA1-4575-BD32-6AD2C26AD4DC}" type="sibTrans" cxnId="{3F12A457-953E-473B-AA57-CDFF95CACFA9}">
      <dgm:prSet/>
      <dgm:spPr/>
      <dgm:t>
        <a:bodyPr/>
        <a:lstStyle/>
        <a:p>
          <a:endParaRPr lang="en-US"/>
        </a:p>
      </dgm:t>
    </dgm:pt>
    <dgm:pt modelId="{9EBA9696-7308-4720-8685-F18A91D4118A}">
      <dgm:prSet custT="1"/>
      <dgm:spPr>
        <a:solidFill>
          <a:schemeClr val="bg1"/>
        </a:solidFill>
      </dgm:spPr>
      <dgm:t>
        <a:bodyPr/>
        <a:lstStyle/>
        <a:p>
          <a:r>
            <a:rPr lang="en-IN" sz="2400" b="1" dirty="0" smtClean="0">
              <a:solidFill>
                <a:srgbClr val="C00000"/>
              </a:solidFill>
            </a:rPr>
            <a:t>You also decide the audit fee and payment schedule</a:t>
          </a:r>
          <a:endParaRPr lang="en-US" sz="2400" dirty="0">
            <a:solidFill>
              <a:srgbClr val="C00000"/>
            </a:solidFill>
          </a:endParaRPr>
        </a:p>
      </dgm:t>
    </dgm:pt>
    <dgm:pt modelId="{EB9AFC74-80F7-49C2-ACC2-89C0542CF334}" type="parTrans" cxnId="{D63D50C5-2327-49CB-9F53-DB8CE71463F3}">
      <dgm:prSet/>
      <dgm:spPr/>
      <dgm:t>
        <a:bodyPr/>
        <a:lstStyle/>
        <a:p>
          <a:endParaRPr lang="en-US"/>
        </a:p>
      </dgm:t>
    </dgm:pt>
    <dgm:pt modelId="{DF950B03-5648-47B9-A817-07237C6419BF}" type="sibTrans" cxnId="{D63D50C5-2327-49CB-9F53-DB8CE71463F3}">
      <dgm:prSet/>
      <dgm:spPr/>
      <dgm:t>
        <a:bodyPr/>
        <a:lstStyle/>
        <a:p>
          <a:endParaRPr lang="en-US"/>
        </a:p>
      </dgm:t>
    </dgm:pt>
    <dgm:pt modelId="{2C023BFF-E9E2-4A4C-BBBA-78056A76758A}">
      <dgm:prSet custT="1"/>
      <dgm:spPr>
        <a:solidFill>
          <a:schemeClr val="bg1"/>
        </a:solidFill>
      </dgm:spPr>
      <dgm:t>
        <a:bodyPr/>
        <a:lstStyle/>
        <a:p>
          <a:r>
            <a:rPr lang="en-IN" sz="2400" b="1" dirty="0" smtClean="0">
              <a:solidFill>
                <a:srgbClr val="C00000"/>
              </a:solidFill>
            </a:rPr>
            <a:t>And finally, you get an engagement letter</a:t>
          </a:r>
          <a:endParaRPr lang="en-US" sz="2400" dirty="0">
            <a:solidFill>
              <a:srgbClr val="C00000"/>
            </a:solidFill>
          </a:endParaRPr>
        </a:p>
      </dgm:t>
    </dgm:pt>
    <dgm:pt modelId="{9BB2C194-993D-4786-829D-AE8F1830F9BB}" type="parTrans" cxnId="{FEDDC49E-A5B1-454D-8C78-8DB47F59B25C}">
      <dgm:prSet/>
      <dgm:spPr/>
      <dgm:t>
        <a:bodyPr/>
        <a:lstStyle/>
        <a:p>
          <a:endParaRPr lang="en-US"/>
        </a:p>
      </dgm:t>
    </dgm:pt>
    <dgm:pt modelId="{7F687462-E9DD-44BD-9764-5E219FD66060}" type="sibTrans" cxnId="{FEDDC49E-A5B1-454D-8C78-8DB47F59B25C}">
      <dgm:prSet/>
      <dgm:spPr/>
      <dgm:t>
        <a:bodyPr/>
        <a:lstStyle/>
        <a:p>
          <a:endParaRPr lang="en-US"/>
        </a:p>
      </dgm:t>
    </dgm:pt>
    <dgm:pt modelId="{6480CEB1-AAF2-4DD0-8C01-BB7F6383C1AE}">
      <dgm:prSet custT="1"/>
      <dgm:spPr>
        <a:solidFill>
          <a:schemeClr val="bg1"/>
        </a:solidFill>
      </dgm:spPr>
      <dgm:t>
        <a:bodyPr/>
        <a:lstStyle/>
        <a:p>
          <a:r>
            <a:rPr lang="en-IN" sz="2400" b="1" dirty="0" smtClean="0">
              <a:solidFill>
                <a:srgbClr val="C00000"/>
              </a:solidFill>
            </a:rPr>
            <a:t>All these are called pre-conditions of audit</a:t>
          </a:r>
          <a:endParaRPr lang="en-US" sz="2400" dirty="0">
            <a:solidFill>
              <a:srgbClr val="C00000"/>
            </a:solidFill>
          </a:endParaRPr>
        </a:p>
      </dgm:t>
    </dgm:pt>
    <dgm:pt modelId="{7C446DD4-F157-409D-9E5B-628657E5B4FB}" type="parTrans" cxnId="{5DF3C09E-550D-4090-B146-8DCEF80F9900}">
      <dgm:prSet/>
      <dgm:spPr/>
      <dgm:t>
        <a:bodyPr/>
        <a:lstStyle/>
        <a:p>
          <a:endParaRPr lang="en-US"/>
        </a:p>
      </dgm:t>
    </dgm:pt>
    <dgm:pt modelId="{7BE61CF2-4840-45CF-8E24-42C20A31FD65}" type="sibTrans" cxnId="{5DF3C09E-550D-4090-B146-8DCEF80F9900}">
      <dgm:prSet/>
      <dgm:spPr/>
      <dgm:t>
        <a:bodyPr/>
        <a:lstStyle/>
        <a:p>
          <a:endParaRPr lang="en-US"/>
        </a:p>
      </dgm:t>
    </dgm:pt>
    <dgm:pt modelId="{0E2122D8-A56A-4387-B650-28F77397FA04}" type="pres">
      <dgm:prSet presAssocID="{4D131242-8B0D-449A-9F63-60839C743EC7}" presName="linear" presStyleCnt="0">
        <dgm:presLayoutVars>
          <dgm:animLvl val="lvl"/>
          <dgm:resizeHandles val="exact"/>
        </dgm:presLayoutVars>
      </dgm:prSet>
      <dgm:spPr/>
      <dgm:t>
        <a:bodyPr/>
        <a:lstStyle/>
        <a:p>
          <a:endParaRPr lang="en-US"/>
        </a:p>
      </dgm:t>
    </dgm:pt>
    <dgm:pt modelId="{4A03093C-6135-417E-96A6-1C4E03099BF8}" type="pres">
      <dgm:prSet presAssocID="{246B267E-4DD0-4D38-9C44-7601607C1773}" presName="parentText" presStyleLbl="node1" presStyleIdx="0" presStyleCnt="1" custScaleY="76375">
        <dgm:presLayoutVars>
          <dgm:chMax val="0"/>
          <dgm:bulletEnabled val="1"/>
        </dgm:presLayoutVars>
      </dgm:prSet>
      <dgm:spPr/>
      <dgm:t>
        <a:bodyPr/>
        <a:lstStyle/>
        <a:p>
          <a:endParaRPr lang="en-US"/>
        </a:p>
      </dgm:t>
    </dgm:pt>
    <dgm:pt modelId="{B785900B-8729-4CA1-A002-A5824B8870F5}" type="pres">
      <dgm:prSet presAssocID="{246B267E-4DD0-4D38-9C44-7601607C1773}" presName="childText" presStyleLbl="revTx" presStyleIdx="0" presStyleCnt="1" custScaleY="108095" custLinFactNeighborY="9873">
        <dgm:presLayoutVars>
          <dgm:bulletEnabled val="1"/>
        </dgm:presLayoutVars>
      </dgm:prSet>
      <dgm:spPr/>
      <dgm:t>
        <a:bodyPr/>
        <a:lstStyle/>
        <a:p>
          <a:endParaRPr lang="en-US"/>
        </a:p>
      </dgm:t>
    </dgm:pt>
  </dgm:ptLst>
  <dgm:cxnLst>
    <dgm:cxn modelId="{115ED0B4-8DF6-48A9-8954-0D7A5D32C1B6}" type="presOf" srcId="{6C97A576-CA5F-40C3-A284-37D9B73B47BE}" destId="{B785900B-8729-4CA1-A002-A5824B8870F5}" srcOrd="0" destOrd="6" presId="urn:microsoft.com/office/officeart/2005/8/layout/vList2"/>
    <dgm:cxn modelId="{CBE6F394-722E-401F-8996-C5B72A497E8E}" srcId="{C01306DF-5FBE-4B49-A4B0-3A4C88E9A7B4}" destId="{6C97A576-CA5F-40C3-A284-37D9B73B47BE}" srcOrd="5" destOrd="0" parTransId="{B6594FC2-5D0F-4A7E-B35A-2ED9991002AB}" sibTransId="{E39357D1-3F0B-4AE9-9C72-5A8C68B8B1C3}"/>
    <dgm:cxn modelId="{DF67B30A-076C-492F-A06E-D4C9CCAAC207}" srcId="{C01306DF-5FBE-4B49-A4B0-3A4C88E9A7B4}" destId="{15C0317E-3150-4E83-904E-DBCCE6CFD840}" srcOrd="3" destOrd="0" parTransId="{24F4464C-E02B-46DD-A9C1-161ADDBA3C5B}" sibTransId="{FA38A09E-6424-4046-88C4-43C6422067B1}"/>
    <dgm:cxn modelId="{DEFFCBCF-6D87-4245-ADF4-6521263BAFFC}" type="presOf" srcId="{15C0317E-3150-4E83-904E-DBCCE6CFD840}" destId="{B785900B-8729-4CA1-A002-A5824B8870F5}" srcOrd="0" destOrd="4" presId="urn:microsoft.com/office/officeart/2005/8/layout/vList2"/>
    <dgm:cxn modelId="{24B4C7BC-8A4D-4110-9E46-5A1AC6B23D07}" srcId="{246B267E-4DD0-4D38-9C44-7601607C1773}" destId="{C01306DF-5FBE-4B49-A4B0-3A4C88E9A7B4}" srcOrd="0" destOrd="0" parTransId="{80BB2F6E-D73E-4ED7-82F5-A6C730BFD08D}" sibTransId="{12E39B9C-4C73-4D80-B10A-37FA80AE2D23}"/>
    <dgm:cxn modelId="{265A02B3-F792-44A6-9490-787EF4BE7163}" type="presOf" srcId="{4D131242-8B0D-449A-9F63-60839C743EC7}" destId="{0E2122D8-A56A-4387-B650-28F77397FA04}" srcOrd="0" destOrd="0" presId="urn:microsoft.com/office/officeart/2005/8/layout/vList2"/>
    <dgm:cxn modelId="{7ACA5771-88B0-4935-A72D-8055439AF0DC}" srcId="{C01306DF-5FBE-4B49-A4B0-3A4C88E9A7B4}" destId="{05282E1B-5C01-47C3-A25C-1A1E9C242CA4}" srcOrd="1" destOrd="0" parTransId="{966E28F0-6ED2-4ACC-8E7C-218B98C144A4}" sibTransId="{529CDF0A-297C-471A-A582-3F407F39156F}"/>
    <dgm:cxn modelId="{14D4997E-D37B-46FB-8EB1-185BE64DC971}" type="presOf" srcId="{9EBA9696-7308-4720-8685-F18A91D4118A}" destId="{B785900B-8729-4CA1-A002-A5824B8870F5}" srcOrd="0" destOrd="8" presId="urn:microsoft.com/office/officeart/2005/8/layout/vList2"/>
    <dgm:cxn modelId="{829B8F44-F5F6-441C-BF62-DA0D129703BC}" srcId="{C01306DF-5FBE-4B49-A4B0-3A4C88E9A7B4}" destId="{B4EE9385-1DFD-4960-95AF-33F6A8DE6625}" srcOrd="2" destOrd="0" parTransId="{7C3CAB0F-D233-40C7-8CD6-AA4D68283F38}" sibTransId="{209D8690-DCED-49A6-A0AC-728DAA0EDFE6}"/>
    <dgm:cxn modelId="{72A77128-D142-4E7A-8C7C-435AA4B21CD7}" srcId="{C01306DF-5FBE-4B49-A4B0-3A4C88E9A7B4}" destId="{0559A95F-3345-412D-99F7-210AB518B1FB}" srcOrd="4" destOrd="0" parTransId="{EF7D1554-2A87-4E69-BE52-3C8B0FF4353D}" sibTransId="{AA0D18E5-C31B-4CD7-AFB4-73DB2B2B3C58}"/>
    <dgm:cxn modelId="{1D997F77-13B9-483A-8F1F-BD1CF0BD7205}" type="presOf" srcId="{6480CEB1-AAF2-4DD0-8C01-BB7F6383C1AE}" destId="{B785900B-8729-4CA1-A002-A5824B8870F5}" srcOrd="0" destOrd="10" presId="urn:microsoft.com/office/officeart/2005/8/layout/vList2"/>
    <dgm:cxn modelId="{6368D907-278A-4DA8-98E4-37D50A54B282}" srcId="{C01306DF-5FBE-4B49-A4B0-3A4C88E9A7B4}" destId="{C31B4499-EA64-445E-81F4-86B90A47A503}" srcOrd="0" destOrd="0" parTransId="{A012069A-4D7F-4006-ADF1-D4A3A229D182}" sibTransId="{F6C34C96-1C3F-4D52-9F6A-9E5AC927B7C2}"/>
    <dgm:cxn modelId="{9A959874-6118-4698-80F2-858086A5BDD2}" srcId="{4D131242-8B0D-449A-9F63-60839C743EC7}" destId="{246B267E-4DD0-4D38-9C44-7601607C1773}" srcOrd="0" destOrd="0" parTransId="{7BBCDBC0-690A-421D-9C61-8968899BAA0B}" sibTransId="{B3F78B8D-03B0-43E9-B875-2581482D1A16}"/>
    <dgm:cxn modelId="{324FBD2F-2ECB-463A-8402-466C33445197}" type="presOf" srcId="{0559A95F-3345-412D-99F7-210AB518B1FB}" destId="{B785900B-8729-4CA1-A002-A5824B8870F5}" srcOrd="0" destOrd="5" presId="urn:microsoft.com/office/officeart/2005/8/layout/vList2"/>
    <dgm:cxn modelId="{1F2D7FBE-C77E-4BFC-B2D8-B7DB605AC328}" type="presOf" srcId="{05282E1B-5C01-47C3-A25C-1A1E9C242CA4}" destId="{B785900B-8729-4CA1-A002-A5824B8870F5}" srcOrd="0" destOrd="2" presId="urn:microsoft.com/office/officeart/2005/8/layout/vList2"/>
    <dgm:cxn modelId="{D8544E62-DA88-4855-9A6A-4082A019971D}" type="presOf" srcId="{2C023BFF-E9E2-4A4C-BBBA-78056A76758A}" destId="{B785900B-8729-4CA1-A002-A5824B8870F5}" srcOrd="0" destOrd="9" presId="urn:microsoft.com/office/officeart/2005/8/layout/vList2"/>
    <dgm:cxn modelId="{D63D50C5-2327-49CB-9F53-DB8CE71463F3}" srcId="{246B267E-4DD0-4D38-9C44-7601607C1773}" destId="{9EBA9696-7308-4720-8685-F18A91D4118A}" srcOrd="2" destOrd="0" parTransId="{EB9AFC74-80F7-49C2-ACC2-89C0542CF334}" sibTransId="{DF950B03-5648-47B9-A817-07237C6419BF}"/>
    <dgm:cxn modelId="{3F12A457-953E-473B-AA57-CDFF95CACFA9}" srcId="{246B267E-4DD0-4D38-9C44-7601607C1773}" destId="{A196FF46-16F6-4E3D-B8BD-BDA565EFCB66}" srcOrd="1" destOrd="0" parTransId="{D0D9180D-BD3D-499B-ABE1-9120D85BA86A}" sibTransId="{500E263B-DBA1-4575-BD32-6AD2C26AD4DC}"/>
    <dgm:cxn modelId="{00391CC4-054C-4CE4-9120-9FC8D3D0C41C}" type="presOf" srcId="{C31B4499-EA64-445E-81F4-86B90A47A503}" destId="{B785900B-8729-4CA1-A002-A5824B8870F5}" srcOrd="0" destOrd="1" presId="urn:microsoft.com/office/officeart/2005/8/layout/vList2"/>
    <dgm:cxn modelId="{18630D1A-B0D8-4C28-9F03-2603B72FE531}" type="presOf" srcId="{B4EE9385-1DFD-4960-95AF-33F6A8DE6625}" destId="{B785900B-8729-4CA1-A002-A5824B8870F5}" srcOrd="0" destOrd="3" presId="urn:microsoft.com/office/officeart/2005/8/layout/vList2"/>
    <dgm:cxn modelId="{5DF3C09E-550D-4090-B146-8DCEF80F9900}" srcId="{246B267E-4DD0-4D38-9C44-7601607C1773}" destId="{6480CEB1-AAF2-4DD0-8C01-BB7F6383C1AE}" srcOrd="4" destOrd="0" parTransId="{7C446DD4-F157-409D-9E5B-628657E5B4FB}" sibTransId="{7BE61CF2-4840-45CF-8E24-42C20A31FD65}"/>
    <dgm:cxn modelId="{69D4F85A-BAE2-4BF3-ADAC-50CD916AC544}" type="presOf" srcId="{246B267E-4DD0-4D38-9C44-7601607C1773}" destId="{4A03093C-6135-417E-96A6-1C4E03099BF8}" srcOrd="0" destOrd="0" presId="urn:microsoft.com/office/officeart/2005/8/layout/vList2"/>
    <dgm:cxn modelId="{DC2FFF04-2D47-42ED-B135-2390715D01A7}" type="presOf" srcId="{A196FF46-16F6-4E3D-B8BD-BDA565EFCB66}" destId="{B785900B-8729-4CA1-A002-A5824B8870F5}" srcOrd="0" destOrd="7" presId="urn:microsoft.com/office/officeart/2005/8/layout/vList2"/>
    <dgm:cxn modelId="{FEDDC49E-A5B1-454D-8C78-8DB47F59B25C}" srcId="{246B267E-4DD0-4D38-9C44-7601607C1773}" destId="{2C023BFF-E9E2-4A4C-BBBA-78056A76758A}" srcOrd="3" destOrd="0" parTransId="{9BB2C194-993D-4786-829D-AE8F1830F9BB}" sibTransId="{7F687462-E9DD-44BD-9764-5E219FD66060}"/>
    <dgm:cxn modelId="{42FD1979-F958-4B5F-9FAB-25F3BFFAA83B}" type="presOf" srcId="{C01306DF-5FBE-4B49-A4B0-3A4C88E9A7B4}" destId="{B785900B-8729-4CA1-A002-A5824B8870F5}" srcOrd="0" destOrd="0" presId="urn:microsoft.com/office/officeart/2005/8/layout/vList2"/>
    <dgm:cxn modelId="{E3C32CC7-7248-4DE4-8D29-CE53D361372A}" type="presParOf" srcId="{0E2122D8-A56A-4387-B650-28F77397FA04}" destId="{4A03093C-6135-417E-96A6-1C4E03099BF8}" srcOrd="0" destOrd="0" presId="urn:microsoft.com/office/officeart/2005/8/layout/vList2"/>
    <dgm:cxn modelId="{F2E436FF-A9A6-41EE-ABE7-3FEC8A275915}" type="presParOf" srcId="{0E2122D8-A56A-4387-B650-28F77397FA04}" destId="{B785900B-8729-4CA1-A002-A5824B8870F5}" srcOrd="1" destOrd="0" presId="urn:microsoft.com/office/officeart/2005/8/layout/vList2"/>
  </dgm:cxnLst>
  <dgm:bg/>
  <dgm:whole/>
</dgm:dataModel>
</file>

<file path=ppt/diagrams/data17.xml><?xml version="1.0" encoding="utf-8"?>
<dgm:dataModel xmlns:dgm="http://schemas.openxmlformats.org/drawingml/2006/diagram" xmlns:a="http://schemas.openxmlformats.org/drawingml/2006/main">
  <dgm:ptLst>
    <dgm:pt modelId="{4D131242-8B0D-449A-9F63-60839C743EC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196FF46-16F6-4E3D-B8BD-BDA565EFCB66}">
      <dgm:prSet/>
      <dgm:spPr/>
      <dgm:t>
        <a:bodyPr/>
        <a:lstStyle/>
        <a:p>
          <a:r>
            <a:rPr lang="en-IN" b="1" i="1" dirty="0" smtClean="0"/>
            <a:t>Management’s Responsibility</a:t>
          </a:r>
          <a:endParaRPr lang="en-US" i="1" dirty="0"/>
        </a:p>
      </dgm:t>
    </dgm:pt>
    <dgm:pt modelId="{D0D9180D-BD3D-499B-ABE1-9120D85BA86A}" type="parTrans" cxnId="{3F12A457-953E-473B-AA57-CDFF95CACFA9}">
      <dgm:prSet/>
      <dgm:spPr/>
      <dgm:t>
        <a:bodyPr/>
        <a:lstStyle/>
        <a:p>
          <a:endParaRPr lang="en-US"/>
        </a:p>
      </dgm:t>
    </dgm:pt>
    <dgm:pt modelId="{500E263B-DBA1-4575-BD32-6AD2C26AD4DC}" type="sibTrans" cxnId="{3F12A457-953E-473B-AA57-CDFF95CACFA9}">
      <dgm:prSet/>
      <dgm:spPr/>
      <dgm:t>
        <a:bodyPr/>
        <a:lstStyle/>
        <a:p>
          <a:endParaRPr lang="en-US"/>
        </a:p>
      </dgm:t>
    </dgm:pt>
    <dgm:pt modelId="{E261A9CE-367C-475A-8F62-2F703FC2DF9E}">
      <dgm:prSet/>
      <dgm:spPr/>
      <dgm:t>
        <a:bodyPr/>
        <a:lstStyle/>
        <a:p>
          <a:r>
            <a:rPr lang="en-IN" b="1" dirty="0" smtClean="0"/>
            <a:t>For maintenance of cost records &amp; producing them to the cost auditor</a:t>
          </a:r>
          <a:endParaRPr lang="en-US" dirty="0"/>
        </a:p>
      </dgm:t>
    </dgm:pt>
    <dgm:pt modelId="{4360C0BE-75B5-4DD7-8880-59A314463A25}" type="parTrans" cxnId="{B99A572C-9BBB-487C-BFC5-976F66039294}">
      <dgm:prSet/>
      <dgm:spPr/>
      <dgm:t>
        <a:bodyPr/>
        <a:lstStyle/>
        <a:p>
          <a:endParaRPr lang="en-US"/>
        </a:p>
      </dgm:t>
    </dgm:pt>
    <dgm:pt modelId="{B48C9FBE-451C-49CF-B3F6-F85B8E6DB5FD}" type="sibTrans" cxnId="{B99A572C-9BBB-487C-BFC5-976F66039294}">
      <dgm:prSet/>
      <dgm:spPr/>
      <dgm:t>
        <a:bodyPr/>
        <a:lstStyle/>
        <a:p>
          <a:endParaRPr lang="en-US"/>
        </a:p>
      </dgm:t>
    </dgm:pt>
    <dgm:pt modelId="{A31905B7-1076-4DE1-9FF0-1AE2EFB865B7}">
      <dgm:prSet/>
      <dgm:spPr/>
      <dgm:t>
        <a:bodyPr/>
        <a:lstStyle/>
        <a:p>
          <a:r>
            <a:rPr lang="en-IN" b="1" dirty="0" smtClean="0"/>
            <a:t>For selection and consistent application of appropriate cost accounting policies</a:t>
          </a:r>
          <a:endParaRPr lang="en-US" dirty="0"/>
        </a:p>
      </dgm:t>
    </dgm:pt>
    <dgm:pt modelId="{6E2A1C50-453D-474C-AB32-768B4E9FC68C}" type="sibTrans" cxnId="{DFA29BA9-2CBA-478D-8D29-1D014CB5813C}">
      <dgm:prSet/>
      <dgm:spPr/>
      <dgm:t>
        <a:bodyPr/>
        <a:lstStyle/>
        <a:p>
          <a:endParaRPr lang="en-US"/>
        </a:p>
      </dgm:t>
    </dgm:pt>
    <dgm:pt modelId="{92D5374B-378A-41A1-9AD7-4BCE19726088}" type="parTrans" cxnId="{DFA29BA9-2CBA-478D-8D29-1D014CB5813C}">
      <dgm:prSet/>
      <dgm:spPr/>
      <dgm:t>
        <a:bodyPr/>
        <a:lstStyle/>
        <a:p>
          <a:endParaRPr lang="en-US"/>
        </a:p>
      </dgm:t>
    </dgm:pt>
    <dgm:pt modelId="{42C87B3D-235F-413B-91C4-7525F4600364}">
      <dgm:prSet/>
      <dgm:spPr/>
      <dgm:t>
        <a:bodyPr/>
        <a:lstStyle/>
        <a:p>
          <a:r>
            <a:rPr lang="en-IN" b="1" dirty="0" smtClean="0"/>
            <a:t>For preparation &amp; presentation of cost statements &amp; other details as per the applicable reporting framework, and in compliance with the cost accounting standards</a:t>
          </a:r>
          <a:endParaRPr lang="en-US" dirty="0"/>
        </a:p>
      </dgm:t>
    </dgm:pt>
    <dgm:pt modelId="{E47A4A04-8B13-4634-999D-3E52517BA9F8}" type="sibTrans" cxnId="{DCBCF0E4-3D7A-4F83-AE41-A97BAB9252A5}">
      <dgm:prSet/>
      <dgm:spPr/>
      <dgm:t>
        <a:bodyPr/>
        <a:lstStyle/>
        <a:p>
          <a:endParaRPr lang="en-US"/>
        </a:p>
      </dgm:t>
    </dgm:pt>
    <dgm:pt modelId="{57E29E29-A232-4348-80BF-2CFDD6758D84}" type="parTrans" cxnId="{DCBCF0E4-3D7A-4F83-AE41-A97BAB9252A5}">
      <dgm:prSet/>
      <dgm:spPr/>
      <dgm:t>
        <a:bodyPr/>
        <a:lstStyle/>
        <a:p>
          <a:endParaRPr lang="en-US"/>
        </a:p>
      </dgm:t>
    </dgm:pt>
    <dgm:pt modelId="{C20AAB09-0C5F-4603-8452-80F2ABDD4D76}">
      <dgm:prSet/>
      <dgm:spPr/>
      <dgm:t>
        <a:bodyPr/>
        <a:lstStyle/>
        <a:p>
          <a:r>
            <a:rPr lang="en-IN" b="1" dirty="0" smtClean="0"/>
            <a:t>For allowing access </a:t>
          </a:r>
          <a:r>
            <a:rPr lang="en-US" b="1" dirty="0" smtClean="0"/>
            <a:t>to the auditor all information, including books of accounts, vouchers, cost records, other records, documents, and other matters of the company, which are relevant to the preparation of the cost statements</a:t>
          </a:r>
          <a:endParaRPr lang="en-US" dirty="0"/>
        </a:p>
      </dgm:t>
    </dgm:pt>
    <dgm:pt modelId="{FBD568EE-6711-464D-AD83-F3CFED0F567D}" type="parTrans" cxnId="{625A8B09-2C7D-4F98-92AC-5C5B4E70EF27}">
      <dgm:prSet/>
      <dgm:spPr/>
      <dgm:t>
        <a:bodyPr/>
        <a:lstStyle/>
        <a:p>
          <a:endParaRPr lang="en-US"/>
        </a:p>
      </dgm:t>
    </dgm:pt>
    <dgm:pt modelId="{F84B0AF9-4543-448D-8E2C-21DFE717B77B}" type="sibTrans" cxnId="{625A8B09-2C7D-4F98-92AC-5C5B4E70EF27}">
      <dgm:prSet/>
      <dgm:spPr/>
      <dgm:t>
        <a:bodyPr/>
        <a:lstStyle/>
        <a:p>
          <a:endParaRPr lang="en-US"/>
        </a:p>
      </dgm:t>
    </dgm:pt>
    <dgm:pt modelId="{72858BA5-5D70-473D-8C4E-E1D0C7E58F78}">
      <dgm:prSet/>
      <dgm:spPr/>
      <dgm:t>
        <a:bodyPr/>
        <a:lstStyle/>
        <a:p>
          <a:r>
            <a:rPr lang="en-US" b="1" dirty="0" smtClean="0"/>
            <a:t>To provide additional information that the cost auditor may request from management for the purpose of the cost audit</a:t>
          </a:r>
          <a:endParaRPr lang="en-US" dirty="0"/>
        </a:p>
      </dgm:t>
    </dgm:pt>
    <dgm:pt modelId="{AE3FAC5A-CC46-4048-B4AC-305CB6143FF9}" type="parTrans" cxnId="{0C500092-DCF4-4115-A7BF-499ADB9AC849}">
      <dgm:prSet/>
      <dgm:spPr/>
      <dgm:t>
        <a:bodyPr/>
        <a:lstStyle/>
        <a:p>
          <a:endParaRPr lang="en-US"/>
        </a:p>
      </dgm:t>
    </dgm:pt>
    <dgm:pt modelId="{53C386DB-B840-4012-A433-0BBA83813DBD}" type="sibTrans" cxnId="{0C500092-DCF4-4115-A7BF-499ADB9AC849}">
      <dgm:prSet/>
      <dgm:spPr/>
      <dgm:t>
        <a:bodyPr/>
        <a:lstStyle/>
        <a:p>
          <a:endParaRPr lang="en-US"/>
        </a:p>
      </dgm:t>
    </dgm:pt>
    <dgm:pt modelId="{87254025-5EA8-46B7-B4AD-811BB90D8CF1}">
      <dgm:prSet/>
      <dgm:spPr/>
      <dgm:t>
        <a:bodyPr/>
        <a:lstStyle/>
        <a:p>
          <a:r>
            <a:rPr lang="en-US" b="1" dirty="0" smtClean="0"/>
            <a:t>To allow unrestricted access to </a:t>
          </a:r>
          <a:r>
            <a:rPr lang="en-US" b="1" dirty="0" smtClean="0"/>
            <a:t>all those persons </a:t>
          </a:r>
          <a:r>
            <a:rPr lang="en-US" b="1" dirty="0" smtClean="0"/>
            <a:t>within the company from whom the cost auditor </a:t>
          </a:r>
          <a:r>
            <a:rPr lang="en-US" b="1" dirty="0" smtClean="0"/>
            <a:t>feels </a:t>
          </a:r>
          <a:r>
            <a:rPr lang="en-US" b="1" dirty="0" smtClean="0"/>
            <a:t>necessary to obtain </a:t>
          </a:r>
          <a:r>
            <a:rPr lang="en-US" b="1" dirty="0" smtClean="0"/>
            <a:t>the cost </a:t>
          </a:r>
          <a:r>
            <a:rPr lang="en-US" b="1" dirty="0" smtClean="0"/>
            <a:t>audit evidence</a:t>
          </a:r>
          <a:endParaRPr lang="en-US" dirty="0"/>
        </a:p>
      </dgm:t>
    </dgm:pt>
    <dgm:pt modelId="{2B687C40-2609-468B-8E6F-9594B363D4AA}" type="parTrans" cxnId="{B832156D-D78F-40A2-99B0-132DF79FC575}">
      <dgm:prSet/>
      <dgm:spPr/>
      <dgm:t>
        <a:bodyPr/>
        <a:lstStyle/>
        <a:p>
          <a:endParaRPr lang="en-US"/>
        </a:p>
      </dgm:t>
    </dgm:pt>
    <dgm:pt modelId="{00C6A580-ED4A-4DE7-957D-9B95BDA3247C}" type="sibTrans" cxnId="{B832156D-D78F-40A2-99B0-132DF79FC575}">
      <dgm:prSet/>
      <dgm:spPr/>
      <dgm:t>
        <a:bodyPr/>
        <a:lstStyle/>
        <a:p>
          <a:endParaRPr lang="en-US"/>
        </a:p>
      </dgm:t>
    </dgm:pt>
    <dgm:pt modelId="{50FB9428-4DAB-4B17-94EF-86A966E04CC0}">
      <dgm:prSet/>
      <dgm:spPr/>
      <dgm:t>
        <a:bodyPr/>
        <a:lstStyle/>
        <a:p>
          <a:r>
            <a:rPr lang="en-IN" b="1" dirty="0" smtClean="0"/>
            <a:t>To give proper management representation to the auditor</a:t>
          </a:r>
          <a:endParaRPr lang="en-US" dirty="0"/>
        </a:p>
      </dgm:t>
    </dgm:pt>
    <dgm:pt modelId="{EB39A221-0ADC-4D74-83C3-C5ABB74B56A8}" type="parTrans" cxnId="{8ED30194-8A79-4D05-9478-22D3582D3BF5}">
      <dgm:prSet/>
      <dgm:spPr/>
      <dgm:t>
        <a:bodyPr/>
        <a:lstStyle/>
        <a:p>
          <a:endParaRPr lang="en-US"/>
        </a:p>
      </dgm:t>
    </dgm:pt>
    <dgm:pt modelId="{3E9B773D-8081-4AC7-9360-161E7479133A}" type="sibTrans" cxnId="{8ED30194-8A79-4D05-9478-22D3582D3BF5}">
      <dgm:prSet/>
      <dgm:spPr/>
      <dgm:t>
        <a:bodyPr/>
        <a:lstStyle/>
        <a:p>
          <a:endParaRPr lang="en-US"/>
        </a:p>
      </dgm:t>
    </dgm:pt>
    <dgm:pt modelId="{0E2122D8-A56A-4387-B650-28F77397FA04}" type="pres">
      <dgm:prSet presAssocID="{4D131242-8B0D-449A-9F63-60839C743EC7}" presName="linear" presStyleCnt="0">
        <dgm:presLayoutVars>
          <dgm:animLvl val="lvl"/>
          <dgm:resizeHandles val="exact"/>
        </dgm:presLayoutVars>
      </dgm:prSet>
      <dgm:spPr/>
      <dgm:t>
        <a:bodyPr/>
        <a:lstStyle/>
        <a:p>
          <a:endParaRPr lang="en-US"/>
        </a:p>
      </dgm:t>
    </dgm:pt>
    <dgm:pt modelId="{CF2B4851-3172-4D01-B80A-5860FBFE86AF}" type="pres">
      <dgm:prSet presAssocID="{A196FF46-16F6-4E3D-B8BD-BDA565EFCB66}" presName="parentText" presStyleLbl="node1" presStyleIdx="0" presStyleCnt="1">
        <dgm:presLayoutVars>
          <dgm:chMax val="0"/>
          <dgm:bulletEnabled val="1"/>
        </dgm:presLayoutVars>
      </dgm:prSet>
      <dgm:spPr/>
      <dgm:t>
        <a:bodyPr/>
        <a:lstStyle/>
        <a:p>
          <a:endParaRPr lang="en-US"/>
        </a:p>
      </dgm:t>
    </dgm:pt>
    <dgm:pt modelId="{A0837C30-357C-48F2-A3C9-5F9C148328E5}" type="pres">
      <dgm:prSet presAssocID="{A196FF46-16F6-4E3D-B8BD-BDA565EFCB66}" presName="childText" presStyleLbl="revTx" presStyleIdx="0" presStyleCnt="1">
        <dgm:presLayoutVars>
          <dgm:bulletEnabled val="1"/>
        </dgm:presLayoutVars>
      </dgm:prSet>
      <dgm:spPr/>
      <dgm:t>
        <a:bodyPr/>
        <a:lstStyle/>
        <a:p>
          <a:endParaRPr lang="en-US"/>
        </a:p>
      </dgm:t>
    </dgm:pt>
  </dgm:ptLst>
  <dgm:cxnLst>
    <dgm:cxn modelId="{C9B0807E-E5EF-4549-A98C-A6591BF02F39}" type="presOf" srcId="{50FB9428-4DAB-4B17-94EF-86A966E04CC0}" destId="{A0837C30-357C-48F2-A3C9-5F9C148328E5}" srcOrd="0" destOrd="6" presId="urn:microsoft.com/office/officeart/2005/8/layout/vList2"/>
    <dgm:cxn modelId="{DCBCF0E4-3D7A-4F83-AE41-A97BAB9252A5}" srcId="{A196FF46-16F6-4E3D-B8BD-BDA565EFCB66}" destId="{42C87B3D-235F-413B-91C4-7525F4600364}" srcOrd="1" destOrd="0" parTransId="{57E29E29-A232-4348-80BF-2CFDD6758D84}" sibTransId="{E47A4A04-8B13-4634-999D-3E52517BA9F8}"/>
    <dgm:cxn modelId="{47BBCA49-91BC-4190-A441-0CA793886023}" type="presOf" srcId="{A31905B7-1076-4DE1-9FF0-1AE2EFB865B7}" destId="{A0837C30-357C-48F2-A3C9-5F9C148328E5}" srcOrd="0" destOrd="2" presId="urn:microsoft.com/office/officeart/2005/8/layout/vList2"/>
    <dgm:cxn modelId="{8DE65D65-4109-47A8-A1D0-F815DBA144BA}" type="presOf" srcId="{72858BA5-5D70-473D-8C4E-E1D0C7E58F78}" destId="{A0837C30-357C-48F2-A3C9-5F9C148328E5}" srcOrd="0" destOrd="4" presId="urn:microsoft.com/office/officeart/2005/8/layout/vList2"/>
    <dgm:cxn modelId="{B832156D-D78F-40A2-99B0-132DF79FC575}" srcId="{A196FF46-16F6-4E3D-B8BD-BDA565EFCB66}" destId="{87254025-5EA8-46B7-B4AD-811BB90D8CF1}" srcOrd="5" destOrd="0" parTransId="{2B687C40-2609-468B-8E6F-9594B363D4AA}" sibTransId="{00C6A580-ED4A-4DE7-957D-9B95BDA3247C}"/>
    <dgm:cxn modelId="{0C670D44-D615-4DCE-B97E-17B4B89F3FEB}" type="presOf" srcId="{C20AAB09-0C5F-4603-8452-80F2ABDD4D76}" destId="{A0837C30-357C-48F2-A3C9-5F9C148328E5}" srcOrd="0" destOrd="3" presId="urn:microsoft.com/office/officeart/2005/8/layout/vList2"/>
    <dgm:cxn modelId="{3F12A457-953E-473B-AA57-CDFF95CACFA9}" srcId="{4D131242-8B0D-449A-9F63-60839C743EC7}" destId="{A196FF46-16F6-4E3D-B8BD-BDA565EFCB66}" srcOrd="0" destOrd="0" parTransId="{D0D9180D-BD3D-499B-ABE1-9120D85BA86A}" sibTransId="{500E263B-DBA1-4575-BD32-6AD2C26AD4DC}"/>
    <dgm:cxn modelId="{373E7FBA-FFF6-48B3-8BD4-3F40C9EE8A68}" type="presOf" srcId="{E261A9CE-367C-475A-8F62-2F703FC2DF9E}" destId="{A0837C30-357C-48F2-A3C9-5F9C148328E5}" srcOrd="0" destOrd="0" presId="urn:microsoft.com/office/officeart/2005/8/layout/vList2"/>
    <dgm:cxn modelId="{5EF9E570-6810-4784-B129-2B76313147E5}" type="presOf" srcId="{42C87B3D-235F-413B-91C4-7525F4600364}" destId="{A0837C30-357C-48F2-A3C9-5F9C148328E5}" srcOrd="0" destOrd="1" presId="urn:microsoft.com/office/officeart/2005/8/layout/vList2"/>
    <dgm:cxn modelId="{B99A572C-9BBB-487C-BFC5-976F66039294}" srcId="{A196FF46-16F6-4E3D-B8BD-BDA565EFCB66}" destId="{E261A9CE-367C-475A-8F62-2F703FC2DF9E}" srcOrd="0" destOrd="0" parTransId="{4360C0BE-75B5-4DD7-8880-59A314463A25}" sibTransId="{B48C9FBE-451C-49CF-B3F6-F85B8E6DB5FD}"/>
    <dgm:cxn modelId="{3DF8BB99-3633-4AAA-AED3-2809D8ACB0E4}" type="presOf" srcId="{87254025-5EA8-46B7-B4AD-811BB90D8CF1}" destId="{A0837C30-357C-48F2-A3C9-5F9C148328E5}" srcOrd="0" destOrd="5" presId="urn:microsoft.com/office/officeart/2005/8/layout/vList2"/>
    <dgm:cxn modelId="{56B3FBA0-F328-4385-9DB9-53F298F4FEB4}" type="presOf" srcId="{A196FF46-16F6-4E3D-B8BD-BDA565EFCB66}" destId="{CF2B4851-3172-4D01-B80A-5860FBFE86AF}" srcOrd="0" destOrd="0" presId="urn:microsoft.com/office/officeart/2005/8/layout/vList2"/>
    <dgm:cxn modelId="{0C500092-DCF4-4115-A7BF-499ADB9AC849}" srcId="{A196FF46-16F6-4E3D-B8BD-BDA565EFCB66}" destId="{72858BA5-5D70-473D-8C4E-E1D0C7E58F78}" srcOrd="4" destOrd="0" parTransId="{AE3FAC5A-CC46-4048-B4AC-305CB6143FF9}" sibTransId="{53C386DB-B840-4012-A433-0BBA83813DBD}"/>
    <dgm:cxn modelId="{DFA29BA9-2CBA-478D-8D29-1D014CB5813C}" srcId="{A196FF46-16F6-4E3D-B8BD-BDA565EFCB66}" destId="{A31905B7-1076-4DE1-9FF0-1AE2EFB865B7}" srcOrd="2" destOrd="0" parTransId="{92D5374B-378A-41A1-9AD7-4BCE19726088}" sibTransId="{6E2A1C50-453D-474C-AB32-768B4E9FC68C}"/>
    <dgm:cxn modelId="{625A8B09-2C7D-4F98-92AC-5C5B4E70EF27}" srcId="{A196FF46-16F6-4E3D-B8BD-BDA565EFCB66}" destId="{C20AAB09-0C5F-4603-8452-80F2ABDD4D76}" srcOrd="3" destOrd="0" parTransId="{FBD568EE-6711-464D-AD83-F3CFED0F567D}" sibTransId="{F84B0AF9-4543-448D-8E2C-21DFE717B77B}"/>
    <dgm:cxn modelId="{8ED30194-8A79-4D05-9478-22D3582D3BF5}" srcId="{A196FF46-16F6-4E3D-B8BD-BDA565EFCB66}" destId="{50FB9428-4DAB-4B17-94EF-86A966E04CC0}" srcOrd="6" destOrd="0" parTransId="{EB39A221-0ADC-4D74-83C3-C5ABB74B56A8}" sibTransId="{3E9B773D-8081-4AC7-9360-161E7479133A}"/>
    <dgm:cxn modelId="{663F1820-6F20-415D-AC4C-B24A5D5D38A5}" type="presOf" srcId="{4D131242-8B0D-449A-9F63-60839C743EC7}" destId="{0E2122D8-A56A-4387-B650-28F77397FA04}" srcOrd="0" destOrd="0" presId="urn:microsoft.com/office/officeart/2005/8/layout/vList2"/>
    <dgm:cxn modelId="{25F685E1-4DEC-4B94-BDD6-0505D763EC5C}" type="presParOf" srcId="{0E2122D8-A56A-4387-B650-28F77397FA04}" destId="{CF2B4851-3172-4D01-B80A-5860FBFE86AF}" srcOrd="0" destOrd="0" presId="urn:microsoft.com/office/officeart/2005/8/layout/vList2"/>
    <dgm:cxn modelId="{BE4FFFC6-A954-4E18-894A-F6F2BF23D236}" type="presParOf" srcId="{0E2122D8-A56A-4387-B650-28F77397FA04}" destId="{A0837C30-357C-48F2-A3C9-5F9C148328E5}" srcOrd="1" destOrd="0" presId="urn:microsoft.com/office/officeart/2005/8/layout/vList2"/>
  </dgm:cxnLst>
  <dgm:bg/>
  <dgm:whole/>
</dgm:dataModel>
</file>

<file path=ppt/diagrams/data18.xml><?xml version="1.0" encoding="utf-8"?>
<dgm:dataModel xmlns:dgm="http://schemas.openxmlformats.org/drawingml/2006/diagram" xmlns:a="http://schemas.openxmlformats.org/drawingml/2006/main">
  <dgm:ptLst>
    <dgm:pt modelId="{F0E5D320-F815-4523-B89A-487D1A5A3C6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0F633FEA-A62B-471A-AD34-B2CCF47C3DEA}">
      <dgm:prSet phldrT="[Text]"/>
      <dgm:spPr/>
      <dgm:t>
        <a:bodyPr/>
        <a:lstStyle/>
        <a:p>
          <a:r>
            <a:rPr lang="en-IN" b="1" i="1" u="none" dirty="0" smtClean="0"/>
            <a:t>Stage-III Steps – Understanding the Company's Business [SCA 104]</a:t>
          </a:r>
          <a:endParaRPr lang="en-US" i="1" u="none" dirty="0"/>
        </a:p>
      </dgm:t>
    </dgm:pt>
    <dgm:pt modelId="{90DBFAEB-F1B4-4CEB-8136-54A01B78E2FD}" type="parTrans" cxnId="{1EBB438F-A2A6-4D9E-95BA-B90EC3D97232}">
      <dgm:prSet/>
      <dgm:spPr/>
      <dgm:t>
        <a:bodyPr/>
        <a:lstStyle/>
        <a:p>
          <a:endParaRPr lang="en-US"/>
        </a:p>
      </dgm:t>
    </dgm:pt>
    <dgm:pt modelId="{B17DEA63-2F6D-4AED-AB59-DFEFC94AE011}" type="sibTrans" cxnId="{1EBB438F-A2A6-4D9E-95BA-B90EC3D97232}">
      <dgm:prSet/>
      <dgm:spPr/>
      <dgm:t>
        <a:bodyPr/>
        <a:lstStyle/>
        <a:p>
          <a:endParaRPr lang="en-US"/>
        </a:p>
      </dgm:t>
    </dgm:pt>
    <dgm:pt modelId="{E5A777C0-907A-4BAB-B0FC-C08B4B652F64}">
      <dgm:prSet/>
      <dgm:spPr/>
      <dgm:t>
        <a:bodyPr/>
        <a:lstStyle/>
        <a:p>
          <a:r>
            <a:rPr lang="en-IN" b="1" dirty="0" smtClean="0"/>
            <a:t>You understand the company, its nature of activities, its size, product profile, unit locations, ownership structure, management structure, organisational structure, marketing set-up, accounting set-up, etc.</a:t>
          </a:r>
          <a:endParaRPr lang="en-US" dirty="0"/>
        </a:p>
      </dgm:t>
    </dgm:pt>
    <dgm:pt modelId="{6ABE9C09-C996-4E46-8CAC-5DCEC40A256E}" type="parTrans" cxnId="{561E25F0-E090-458C-98B7-FA10BB7468A7}">
      <dgm:prSet/>
      <dgm:spPr/>
      <dgm:t>
        <a:bodyPr/>
        <a:lstStyle/>
        <a:p>
          <a:endParaRPr lang="en-US"/>
        </a:p>
      </dgm:t>
    </dgm:pt>
    <dgm:pt modelId="{290EF97D-FC04-47DE-B4E9-D11BAADBEA29}" type="sibTrans" cxnId="{561E25F0-E090-458C-98B7-FA10BB7468A7}">
      <dgm:prSet/>
      <dgm:spPr/>
      <dgm:t>
        <a:bodyPr/>
        <a:lstStyle/>
        <a:p>
          <a:endParaRPr lang="en-US"/>
        </a:p>
      </dgm:t>
    </dgm:pt>
    <dgm:pt modelId="{E2537954-4E88-40C5-931F-118D57D6E5B7}">
      <dgm:prSet/>
      <dgm:spPr/>
      <dgm:t>
        <a:bodyPr/>
        <a:lstStyle/>
        <a:p>
          <a:r>
            <a:rPr lang="en-IN" b="1" dirty="0" smtClean="0"/>
            <a:t>You also understand the nature of the industry or the sector in which your client company operates</a:t>
          </a:r>
          <a:endParaRPr lang="en-US" dirty="0"/>
        </a:p>
      </dgm:t>
    </dgm:pt>
    <dgm:pt modelId="{7D80C36D-AC85-489E-8A85-3124B3A96873}" type="parTrans" cxnId="{25B3B428-D658-4697-BD1B-DDC3DB5E3B89}">
      <dgm:prSet/>
      <dgm:spPr/>
      <dgm:t>
        <a:bodyPr/>
        <a:lstStyle/>
        <a:p>
          <a:endParaRPr lang="en-US"/>
        </a:p>
      </dgm:t>
    </dgm:pt>
    <dgm:pt modelId="{EA4FAD67-111D-43EF-A66D-671DB4198C7D}" type="sibTrans" cxnId="{25B3B428-D658-4697-BD1B-DDC3DB5E3B89}">
      <dgm:prSet/>
      <dgm:spPr/>
      <dgm:t>
        <a:bodyPr/>
        <a:lstStyle/>
        <a:p>
          <a:endParaRPr lang="en-US"/>
        </a:p>
      </dgm:t>
    </dgm:pt>
    <dgm:pt modelId="{82A579AB-5926-4F3D-BF1A-9D0052BCADDD}">
      <dgm:prSet/>
      <dgm:spPr/>
      <dgm:t>
        <a:bodyPr/>
        <a:lstStyle/>
        <a:p>
          <a:r>
            <a:rPr lang="en-IN" b="1" dirty="0" smtClean="0"/>
            <a:t>You also understand </a:t>
          </a:r>
          <a:r>
            <a:rPr lang="en-IN" b="1" dirty="0" smtClean="0"/>
            <a:t>the</a:t>
          </a:r>
          <a:endParaRPr lang="en-US" dirty="0"/>
        </a:p>
      </dgm:t>
    </dgm:pt>
    <dgm:pt modelId="{0064B321-3761-4541-A0B5-81058FA8646D}" type="parTrans" cxnId="{A6C5F751-812B-41EB-96E5-8A5CBFA2C6A1}">
      <dgm:prSet/>
      <dgm:spPr/>
      <dgm:t>
        <a:bodyPr/>
        <a:lstStyle/>
        <a:p>
          <a:endParaRPr lang="en-US"/>
        </a:p>
      </dgm:t>
    </dgm:pt>
    <dgm:pt modelId="{B36599E2-8EB7-463F-9295-5B447133ABD2}" type="sibTrans" cxnId="{A6C5F751-812B-41EB-96E5-8A5CBFA2C6A1}">
      <dgm:prSet/>
      <dgm:spPr/>
      <dgm:t>
        <a:bodyPr/>
        <a:lstStyle/>
        <a:p>
          <a:endParaRPr lang="en-US"/>
        </a:p>
      </dgm:t>
    </dgm:pt>
    <dgm:pt modelId="{7FC5C442-501A-499B-90F9-41D370D29861}">
      <dgm:prSet/>
      <dgm:spPr/>
      <dgm:t>
        <a:bodyPr/>
        <a:lstStyle/>
        <a:p>
          <a:r>
            <a:rPr lang="en-IN" b="1" dirty="0" smtClean="0"/>
            <a:t>You also understand its production process, product details, joint or by-products, outsourcing, if any, </a:t>
          </a:r>
          <a:endParaRPr lang="en-US" dirty="0"/>
        </a:p>
      </dgm:t>
    </dgm:pt>
    <dgm:pt modelId="{2BA8806D-EC99-4BE5-9DE9-7BC85DAF1ABF}" type="parTrans" cxnId="{9AD1AB03-0EB9-4329-A595-B01CE832651B}">
      <dgm:prSet/>
      <dgm:spPr/>
      <dgm:t>
        <a:bodyPr/>
        <a:lstStyle/>
        <a:p>
          <a:endParaRPr lang="en-US"/>
        </a:p>
      </dgm:t>
    </dgm:pt>
    <dgm:pt modelId="{F3880AD8-4688-460D-8580-4BE87374014A}" type="sibTrans" cxnId="{9AD1AB03-0EB9-4329-A595-B01CE832651B}">
      <dgm:prSet/>
      <dgm:spPr/>
      <dgm:t>
        <a:bodyPr/>
        <a:lstStyle/>
        <a:p>
          <a:endParaRPr lang="en-US"/>
        </a:p>
      </dgm:t>
    </dgm:pt>
    <dgm:pt modelId="{678C4FAB-7055-4A9D-81B6-0D5540806FBC}">
      <dgm:prSet/>
      <dgm:spPr/>
      <dgm:t>
        <a:bodyPr/>
        <a:lstStyle/>
        <a:p>
          <a:r>
            <a:rPr lang="en-IN" b="1" dirty="0" smtClean="0"/>
            <a:t>applicable </a:t>
          </a:r>
          <a:r>
            <a:rPr lang="en-IN" b="1" dirty="0" smtClean="0"/>
            <a:t>regulatory framework, </a:t>
          </a:r>
          <a:endParaRPr lang="en-US" dirty="0"/>
        </a:p>
      </dgm:t>
    </dgm:pt>
    <dgm:pt modelId="{2CF6CB70-EC7A-4251-867B-E2B3CFFFBAA1}" type="parTrans" cxnId="{BC220004-1038-4608-83A6-3CA8B9473F63}">
      <dgm:prSet/>
      <dgm:spPr/>
      <dgm:t>
        <a:bodyPr/>
        <a:lstStyle/>
        <a:p>
          <a:endParaRPr lang="en-US"/>
        </a:p>
      </dgm:t>
    </dgm:pt>
    <dgm:pt modelId="{8F6CB8DA-49C9-4D7F-B5FA-DB4F2D5C6F10}" type="sibTrans" cxnId="{BC220004-1038-4608-83A6-3CA8B9473F63}">
      <dgm:prSet/>
      <dgm:spPr/>
      <dgm:t>
        <a:bodyPr/>
        <a:lstStyle/>
        <a:p>
          <a:endParaRPr lang="en-US"/>
        </a:p>
      </dgm:t>
    </dgm:pt>
    <dgm:pt modelId="{F41ED8CF-00CE-4FEB-B0AC-C7A10D26C784}">
      <dgm:prSet/>
      <dgm:spPr/>
      <dgm:t>
        <a:bodyPr/>
        <a:lstStyle/>
        <a:p>
          <a:r>
            <a:rPr lang="en-IN" b="1" dirty="0" smtClean="0"/>
            <a:t>financial </a:t>
          </a:r>
          <a:r>
            <a:rPr lang="en-IN" b="1" dirty="0" smtClean="0"/>
            <a:t>reporting </a:t>
          </a:r>
          <a:r>
            <a:rPr lang="en-IN" b="1" dirty="0" smtClean="0"/>
            <a:t>framework, and</a:t>
          </a:r>
          <a:endParaRPr lang="en-US" dirty="0"/>
        </a:p>
      </dgm:t>
    </dgm:pt>
    <dgm:pt modelId="{92BB8489-B7F0-467F-9CDC-1E9B59B685B3}" type="parTrans" cxnId="{CA6CC637-77C4-44A5-B8E9-B5A561C61CDE}">
      <dgm:prSet/>
      <dgm:spPr/>
      <dgm:t>
        <a:bodyPr/>
        <a:lstStyle/>
        <a:p>
          <a:endParaRPr lang="en-US"/>
        </a:p>
      </dgm:t>
    </dgm:pt>
    <dgm:pt modelId="{6F5ACB54-E5E3-4745-9197-E02EB41690AC}" type="sibTrans" cxnId="{CA6CC637-77C4-44A5-B8E9-B5A561C61CDE}">
      <dgm:prSet/>
      <dgm:spPr/>
      <dgm:t>
        <a:bodyPr/>
        <a:lstStyle/>
        <a:p>
          <a:endParaRPr lang="en-US"/>
        </a:p>
      </dgm:t>
    </dgm:pt>
    <dgm:pt modelId="{393A36C5-B5C3-4822-B5EB-DB4A28C868CD}">
      <dgm:prSet/>
      <dgm:spPr/>
      <dgm:t>
        <a:bodyPr/>
        <a:lstStyle/>
        <a:p>
          <a:r>
            <a:rPr lang="en-IN" b="1" dirty="0" smtClean="0"/>
            <a:t>cost </a:t>
          </a:r>
          <a:r>
            <a:rPr lang="en-IN" b="1" dirty="0" smtClean="0"/>
            <a:t>reporting framework</a:t>
          </a:r>
          <a:endParaRPr lang="en-US" dirty="0"/>
        </a:p>
      </dgm:t>
    </dgm:pt>
    <dgm:pt modelId="{79B060A0-615D-4B8F-990A-3E70FD5D0E4F}" type="parTrans" cxnId="{59D6FD8F-5464-4B50-A89F-F82BA6EC2A14}">
      <dgm:prSet/>
      <dgm:spPr/>
      <dgm:t>
        <a:bodyPr/>
        <a:lstStyle/>
        <a:p>
          <a:endParaRPr lang="en-US"/>
        </a:p>
      </dgm:t>
    </dgm:pt>
    <dgm:pt modelId="{9BCD564C-F5D9-4D5B-ABD8-23B72B042838}" type="sibTrans" cxnId="{59D6FD8F-5464-4B50-A89F-F82BA6EC2A14}">
      <dgm:prSet/>
      <dgm:spPr/>
      <dgm:t>
        <a:bodyPr/>
        <a:lstStyle/>
        <a:p>
          <a:endParaRPr lang="en-US"/>
        </a:p>
      </dgm:t>
    </dgm:pt>
    <dgm:pt modelId="{6E076D07-ABE0-48BC-B3D7-85C9F5EFA1B9}" type="pres">
      <dgm:prSet presAssocID="{F0E5D320-F815-4523-B89A-487D1A5A3C69}" presName="linear" presStyleCnt="0">
        <dgm:presLayoutVars>
          <dgm:animLvl val="lvl"/>
          <dgm:resizeHandles val="exact"/>
        </dgm:presLayoutVars>
      </dgm:prSet>
      <dgm:spPr/>
      <dgm:t>
        <a:bodyPr/>
        <a:lstStyle/>
        <a:p>
          <a:endParaRPr lang="en-US"/>
        </a:p>
      </dgm:t>
    </dgm:pt>
    <dgm:pt modelId="{5C1138C3-D3CB-4990-8D09-36CC6B06F1B4}" type="pres">
      <dgm:prSet presAssocID="{0F633FEA-A62B-471A-AD34-B2CCF47C3DEA}" presName="parentText" presStyleLbl="node1" presStyleIdx="0" presStyleCnt="1">
        <dgm:presLayoutVars>
          <dgm:chMax val="0"/>
          <dgm:bulletEnabled val="1"/>
        </dgm:presLayoutVars>
      </dgm:prSet>
      <dgm:spPr/>
      <dgm:t>
        <a:bodyPr/>
        <a:lstStyle/>
        <a:p>
          <a:endParaRPr lang="en-US"/>
        </a:p>
      </dgm:t>
    </dgm:pt>
    <dgm:pt modelId="{5D2F15DC-38E0-4712-9513-F008FC45CE16}" type="pres">
      <dgm:prSet presAssocID="{0F633FEA-A62B-471A-AD34-B2CCF47C3DEA}" presName="childText" presStyleLbl="revTx" presStyleIdx="0" presStyleCnt="1">
        <dgm:presLayoutVars>
          <dgm:bulletEnabled val="1"/>
        </dgm:presLayoutVars>
      </dgm:prSet>
      <dgm:spPr/>
      <dgm:t>
        <a:bodyPr/>
        <a:lstStyle/>
        <a:p>
          <a:endParaRPr lang="en-US"/>
        </a:p>
      </dgm:t>
    </dgm:pt>
  </dgm:ptLst>
  <dgm:cxnLst>
    <dgm:cxn modelId="{9AD1AB03-0EB9-4329-A595-B01CE832651B}" srcId="{0F633FEA-A62B-471A-AD34-B2CCF47C3DEA}" destId="{7FC5C442-501A-499B-90F9-41D370D29861}" srcOrd="3" destOrd="0" parTransId="{2BA8806D-EC99-4BE5-9DE9-7BC85DAF1ABF}" sibTransId="{F3880AD8-4688-460D-8580-4BE87374014A}"/>
    <dgm:cxn modelId="{D90C0CB9-74EE-4705-8AD5-8728674F4C7D}" type="presOf" srcId="{678C4FAB-7055-4A9D-81B6-0D5540806FBC}" destId="{5D2F15DC-38E0-4712-9513-F008FC45CE16}" srcOrd="0" destOrd="3" presId="urn:microsoft.com/office/officeart/2005/8/layout/vList2"/>
    <dgm:cxn modelId="{A798FD80-11EE-4CCC-8DEB-4F95AFA45B5C}" type="presOf" srcId="{F41ED8CF-00CE-4FEB-B0AC-C7A10D26C784}" destId="{5D2F15DC-38E0-4712-9513-F008FC45CE16}" srcOrd="0" destOrd="4" presId="urn:microsoft.com/office/officeart/2005/8/layout/vList2"/>
    <dgm:cxn modelId="{D1285729-A9A5-4621-B326-4D1319CDB858}" type="presOf" srcId="{F0E5D320-F815-4523-B89A-487D1A5A3C69}" destId="{6E076D07-ABE0-48BC-B3D7-85C9F5EFA1B9}" srcOrd="0" destOrd="0" presId="urn:microsoft.com/office/officeart/2005/8/layout/vList2"/>
    <dgm:cxn modelId="{BC220004-1038-4608-83A6-3CA8B9473F63}" srcId="{82A579AB-5926-4F3D-BF1A-9D0052BCADDD}" destId="{678C4FAB-7055-4A9D-81B6-0D5540806FBC}" srcOrd="0" destOrd="0" parTransId="{2CF6CB70-EC7A-4251-867B-E2B3CFFFBAA1}" sibTransId="{8F6CB8DA-49C9-4D7F-B5FA-DB4F2D5C6F10}"/>
    <dgm:cxn modelId="{1EBB438F-A2A6-4D9E-95BA-B90EC3D97232}" srcId="{F0E5D320-F815-4523-B89A-487D1A5A3C69}" destId="{0F633FEA-A62B-471A-AD34-B2CCF47C3DEA}" srcOrd="0" destOrd="0" parTransId="{90DBFAEB-F1B4-4CEB-8136-54A01B78E2FD}" sibTransId="{B17DEA63-2F6D-4AED-AB59-DFEFC94AE011}"/>
    <dgm:cxn modelId="{DB2D5974-5117-4CBE-9AF7-7084C98165BC}" type="presOf" srcId="{E2537954-4E88-40C5-931F-118D57D6E5B7}" destId="{5D2F15DC-38E0-4712-9513-F008FC45CE16}" srcOrd="0" destOrd="1" presId="urn:microsoft.com/office/officeart/2005/8/layout/vList2"/>
    <dgm:cxn modelId="{59D6FD8F-5464-4B50-A89F-F82BA6EC2A14}" srcId="{82A579AB-5926-4F3D-BF1A-9D0052BCADDD}" destId="{393A36C5-B5C3-4822-B5EB-DB4A28C868CD}" srcOrd="2" destOrd="0" parTransId="{79B060A0-615D-4B8F-990A-3E70FD5D0E4F}" sibTransId="{9BCD564C-F5D9-4D5B-ABD8-23B72B042838}"/>
    <dgm:cxn modelId="{1062215C-6932-4E1C-BA7A-0C9BA5ECD33B}" type="presOf" srcId="{393A36C5-B5C3-4822-B5EB-DB4A28C868CD}" destId="{5D2F15DC-38E0-4712-9513-F008FC45CE16}" srcOrd="0" destOrd="5" presId="urn:microsoft.com/office/officeart/2005/8/layout/vList2"/>
    <dgm:cxn modelId="{CA6CC637-77C4-44A5-B8E9-B5A561C61CDE}" srcId="{82A579AB-5926-4F3D-BF1A-9D0052BCADDD}" destId="{F41ED8CF-00CE-4FEB-B0AC-C7A10D26C784}" srcOrd="1" destOrd="0" parTransId="{92BB8489-B7F0-467F-9CDC-1E9B59B685B3}" sibTransId="{6F5ACB54-E5E3-4745-9197-E02EB41690AC}"/>
    <dgm:cxn modelId="{1CFB2276-630D-4C99-A958-A08C3E73826A}" type="presOf" srcId="{E5A777C0-907A-4BAB-B0FC-C08B4B652F64}" destId="{5D2F15DC-38E0-4712-9513-F008FC45CE16}" srcOrd="0" destOrd="0" presId="urn:microsoft.com/office/officeart/2005/8/layout/vList2"/>
    <dgm:cxn modelId="{25B3B428-D658-4697-BD1B-DDC3DB5E3B89}" srcId="{0F633FEA-A62B-471A-AD34-B2CCF47C3DEA}" destId="{E2537954-4E88-40C5-931F-118D57D6E5B7}" srcOrd="1" destOrd="0" parTransId="{7D80C36D-AC85-489E-8A85-3124B3A96873}" sibTransId="{EA4FAD67-111D-43EF-A66D-671DB4198C7D}"/>
    <dgm:cxn modelId="{A6C5F751-812B-41EB-96E5-8A5CBFA2C6A1}" srcId="{0F633FEA-A62B-471A-AD34-B2CCF47C3DEA}" destId="{82A579AB-5926-4F3D-BF1A-9D0052BCADDD}" srcOrd="2" destOrd="0" parTransId="{0064B321-3761-4541-A0B5-81058FA8646D}" sibTransId="{B36599E2-8EB7-463F-9295-5B447133ABD2}"/>
    <dgm:cxn modelId="{4826F68F-7769-4E25-A357-58DA35AF6F33}" type="presOf" srcId="{82A579AB-5926-4F3D-BF1A-9D0052BCADDD}" destId="{5D2F15DC-38E0-4712-9513-F008FC45CE16}" srcOrd="0" destOrd="2" presId="urn:microsoft.com/office/officeart/2005/8/layout/vList2"/>
    <dgm:cxn modelId="{979F86CA-600C-47B2-B6D2-D53A34894ED6}" type="presOf" srcId="{0F633FEA-A62B-471A-AD34-B2CCF47C3DEA}" destId="{5C1138C3-D3CB-4990-8D09-36CC6B06F1B4}" srcOrd="0" destOrd="0" presId="urn:microsoft.com/office/officeart/2005/8/layout/vList2"/>
    <dgm:cxn modelId="{2FFADB06-9C11-41F6-BFF8-19119A02844C}" type="presOf" srcId="{7FC5C442-501A-499B-90F9-41D370D29861}" destId="{5D2F15DC-38E0-4712-9513-F008FC45CE16}" srcOrd="0" destOrd="6" presId="urn:microsoft.com/office/officeart/2005/8/layout/vList2"/>
    <dgm:cxn modelId="{561E25F0-E090-458C-98B7-FA10BB7468A7}" srcId="{0F633FEA-A62B-471A-AD34-B2CCF47C3DEA}" destId="{E5A777C0-907A-4BAB-B0FC-C08B4B652F64}" srcOrd="0" destOrd="0" parTransId="{6ABE9C09-C996-4E46-8CAC-5DCEC40A256E}" sibTransId="{290EF97D-FC04-47DE-B4E9-D11BAADBEA29}"/>
    <dgm:cxn modelId="{A851F1F3-B5E8-4B9F-8C82-1F292EE4FE30}" type="presParOf" srcId="{6E076D07-ABE0-48BC-B3D7-85C9F5EFA1B9}" destId="{5C1138C3-D3CB-4990-8D09-36CC6B06F1B4}" srcOrd="0" destOrd="0" presId="urn:microsoft.com/office/officeart/2005/8/layout/vList2"/>
    <dgm:cxn modelId="{E3A6BDD9-1155-452B-B8FF-82AE8455D5AE}" type="presParOf" srcId="{6E076D07-ABE0-48BC-B3D7-85C9F5EFA1B9}" destId="{5D2F15DC-38E0-4712-9513-F008FC45CE16}" srcOrd="1" destOrd="0" presId="urn:microsoft.com/office/officeart/2005/8/layout/vList2"/>
  </dgm:cxnLst>
  <dgm:bg/>
  <dgm:whole/>
</dgm:dataModel>
</file>

<file path=ppt/diagrams/data19.xml><?xml version="1.0" encoding="utf-8"?>
<dgm:dataModel xmlns:dgm="http://schemas.openxmlformats.org/drawingml/2006/diagram" xmlns:a="http://schemas.openxmlformats.org/drawingml/2006/main">
  <dgm:ptLst>
    <dgm:pt modelId="{2238D8F6-D450-4FD6-B724-0C0092B0524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10C095E0-4DBD-446A-B9B5-281E002F3170}">
      <dgm:prSet phldrT="[Text]"/>
      <dgm:spPr/>
      <dgm:t>
        <a:bodyPr/>
        <a:lstStyle/>
        <a:p>
          <a:r>
            <a:rPr lang="en-IN" b="1" i="1" u="none" dirty="0" smtClean="0"/>
            <a:t>Stage-IV Steps – Understanding the Company's Structure and Systems followed</a:t>
          </a:r>
          <a:endParaRPr lang="en-US" i="1" u="none" dirty="0"/>
        </a:p>
      </dgm:t>
    </dgm:pt>
    <dgm:pt modelId="{478C6A7F-D174-494E-A3CC-2982D78B8FFA}" type="parTrans" cxnId="{5270B5A7-3E83-45C8-A5E6-E83948472172}">
      <dgm:prSet/>
      <dgm:spPr/>
      <dgm:t>
        <a:bodyPr/>
        <a:lstStyle/>
        <a:p>
          <a:endParaRPr lang="en-US"/>
        </a:p>
      </dgm:t>
    </dgm:pt>
    <dgm:pt modelId="{E8CB38C3-242B-4C59-A797-6DEC1F8E0796}" type="sibTrans" cxnId="{5270B5A7-3E83-45C8-A5E6-E83948472172}">
      <dgm:prSet/>
      <dgm:spPr/>
      <dgm:t>
        <a:bodyPr/>
        <a:lstStyle/>
        <a:p>
          <a:endParaRPr lang="en-US"/>
        </a:p>
      </dgm:t>
    </dgm:pt>
    <dgm:pt modelId="{4BCD3776-F0F6-4B86-915E-8F9653429DA9}">
      <dgm:prSet/>
      <dgm:spPr/>
      <dgm:t>
        <a:bodyPr/>
        <a:lstStyle/>
        <a:p>
          <a:r>
            <a:rPr lang="en-IN" b="1" dirty="0" smtClean="0"/>
            <a:t>Company related details</a:t>
          </a:r>
          <a:endParaRPr lang="en-US" dirty="0"/>
        </a:p>
      </dgm:t>
    </dgm:pt>
    <dgm:pt modelId="{136EC0A4-766C-4F92-A2B2-03060533A7E3}" type="parTrans" cxnId="{8359AAAB-756F-4C27-8F66-C70BAD871B3A}">
      <dgm:prSet/>
      <dgm:spPr/>
      <dgm:t>
        <a:bodyPr/>
        <a:lstStyle/>
        <a:p>
          <a:endParaRPr lang="en-US"/>
        </a:p>
      </dgm:t>
    </dgm:pt>
    <dgm:pt modelId="{D9049E67-1269-40AE-A51C-91900723AB55}" type="sibTrans" cxnId="{8359AAAB-756F-4C27-8F66-C70BAD871B3A}">
      <dgm:prSet/>
      <dgm:spPr/>
      <dgm:t>
        <a:bodyPr/>
        <a:lstStyle/>
        <a:p>
          <a:endParaRPr lang="en-US"/>
        </a:p>
      </dgm:t>
    </dgm:pt>
    <dgm:pt modelId="{77E55D62-E7A3-4570-AD60-FA92C1B8684C}">
      <dgm:prSet/>
      <dgm:spPr/>
      <dgm:t>
        <a:bodyPr/>
        <a:lstStyle/>
        <a:p>
          <a:r>
            <a:rPr lang="en-IN" b="1" dirty="0" smtClean="0"/>
            <a:t>Details of subsidiaries, associates and joint ventures</a:t>
          </a:r>
          <a:endParaRPr lang="en-US" dirty="0"/>
        </a:p>
      </dgm:t>
    </dgm:pt>
    <dgm:pt modelId="{86501D4C-3AA3-4F42-8246-BFADB5D3ED53}" type="parTrans" cxnId="{BF1404CB-2096-441A-9A07-85BA33CAE1C6}">
      <dgm:prSet/>
      <dgm:spPr/>
      <dgm:t>
        <a:bodyPr/>
        <a:lstStyle/>
        <a:p>
          <a:endParaRPr lang="en-US"/>
        </a:p>
      </dgm:t>
    </dgm:pt>
    <dgm:pt modelId="{E05D2C84-ADB0-4036-A4AF-6C87E8BD14F6}" type="sibTrans" cxnId="{BF1404CB-2096-441A-9A07-85BA33CAE1C6}">
      <dgm:prSet/>
      <dgm:spPr/>
      <dgm:t>
        <a:bodyPr/>
        <a:lstStyle/>
        <a:p>
          <a:endParaRPr lang="en-US"/>
        </a:p>
      </dgm:t>
    </dgm:pt>
    <dgm:pt modelId="{1D0EF2EB-85B9-43AF-987A-E408F4EE333E}">
      <dgm:prSet/>
      <dgm:spPr/>
      <dgm:t>
        <a:bodyPr/>
        <a:lstStyle/>
        <a:p>
          <a:r>
            <a:rPr lang="en-IN" b="1" dirty="0" smtClean="0"/>
            <a:t>Key personnel in all departments including in Finance, Accounts, Costing, IT, Administration, Production, Purchase, Sales, etc</a:t>
          </a:r>
          <a:endParaRPr lang="en-US" dirty="0"/>
        </a:p>
      </dgm:t>
    </dgm:pt>
    <dgm:pt modelId="{BD9C066D-ABF3-4E9D-AB44-F473F24B57E9}" type="parTrans" cxnId="{3ACDDC52-1E86-4983-B495-9990C9B2BD47}">
      <dgm:prSet/>
      <dgm:spPr/>
      <dgm:t>
        <a:bodyPr/>
        <a:lstStyle/>
        <a:p>
          <a:endParaRPr lang="en-US"/>
        </a:p>
      </dgm:t>
    </dgm:pt>
    <dgm:pt modelId="{90CD8643-FAC4-464B-998D-F08ADD6FBF5B}" type="sibTrans" cxnId="{3ACDDC52-1E86-4983-B495-9990C9B2BD47}">
      <dgm:prSet/>
      <dgm:spPr/>
      <dgm:t>
        <a:bodyPr/>
        <a:lstStyle/>
        <a:p>
          <a:endParaRPr lang="en-US"/>
        </a:p>
      </dgm:t>
    </dgm:pt>
    <dgm:pt modelId="{E860D6F8-CB00-4FF2-95A6-540544B17F42}">
      <dgm:prSet/>
      <dgm:spPr/>
      <dgm:t>
        <a:bodyPr/>
        <a:lstStyle/>
        <a:p>
          <a:r>
            <a:rPr lang="en-IN" b="1" dirty="0" smtClean="0"/>
            <a:t>Purchase policy, sales policy, pricing policy, export/import policy</a:t>
          </a:r>
          <a:endParaRPr lang="en-US" dirty="0"/>
        </a:p>
      </dgm:t>
    </dgm:pt>
    <dgm:pt modelId="{3520255F-E553-49FB-8E2B-B5749B9EEF25}" type="parTrans" cxnId="{4331EB0E-6FCA-488D-A14E-F49EAA537C63}">
      <dgm:prSet/>
      <dgm:spPr/>
      <dgm:t>
        <a:bodyPr/>
        <a:lstStyle/>
        <a:p>
          <a:endParaRPr lang="en-US"/>
        </a:p>
      </dgm:t>
    </dgm:pt>
    <dgm:pt modelId="{46492D40-9EBE-43AE-BCA0-8865A697D95E}" type="sibTrans" cxnId="{4331EB0E-6FCA-488D-A14E-F49EAA537C63}">
      <dgm:prSet/>
      <dgm:spPr/>
      <dgm:t>
        <a:bodyPr/>
        <a:lstStyle/>
        <a:p>
          <a:endParaRPr lang="en-US"/>
        </a:p>
      </dgm:t>
    </dgm:pt>
    <dgm:pt modelId="{961B2994-6C0C-45C8-86EC-F6CD23796FD5}">
      <dgm:prSet/>
      <dgm:spPr/>
      <dgm:t>
        <a:bodyPr/>
        <a:lstStyle/>
        <a:p>
          <a:r>
            <a:rPr lang="en-IN" b="1" dirty="0" smtClean="0"/>
            <a:t>Inventory receipt, storage, issue &amp; pricing policies; physical verification system; inventory management system</a:t>
          </a:r>
          <a:endParaRPr lang="en-US" dirty="0"/>
        </a:p>
      </dgm:t>
    </dgm:pt>
    <dgm:pt modelId="{3744CE7A-B4A4-4346-AFFD-B9E47C020104}" type="parTrans" cxnId="{BE8372B3-4437-4052-A80F-7F25D4ED29F3}">
      <dgm:prSet/>
      <dgm:spPr/>
      <dgm:t>
        <a:bodyPr/>
        <a:lstStyle/>
        <a:p>
          <a:endParaRPr lang="en-US"/>
        </a:p>
      </dgm:t>
    </dgm:pt>
    <dgm:pt modelId="{68DD4035-5153-4A04-8C5E-8EBDBABD0624}" type="sibTrans" cxnId="{BE8372B3-4437-4052-A80F-7F25D4ED29F3}">
      <dgm:prSet/>
      <dgm:spPr/>
      <dgm:t>
        <a:bodyPr/>
        <a:lstStyle/>
        <a:p>
          <a:endParaRPr lang="en-US"/>
        </a:p>
      </dgm:t>
    </dgm:pt>
    <dgm:pt modelId="{7EAB8D45-CC03-458D-9146-B0078F3DD912}">
      <dgm:prSet/>
      <dgm:spPr/>
      <dgm:t>
        <a:bodyPr/>
        <a:lstStyle/>
        <a:p>
          <a:r>
            <a:rPr lang="en-IN" b="1" dirty="0" smtClean="0"/>
            <a:t>Related parties and nature of transactions with them</a:t>
          </a:r>
          <a:endParaRPr lang="en-US" dirty="0"/>
        </a:p>
      </dgm:t>
    </dgm:pt>
    <dgm:pt modelId="{D480CF47-8F95-41AB-9A8E-093A7693AD58}" type="parTrans" cxnId="{BFD083B5-B267-48CF-8362-C7FB2726D872}">
      <dgm:prSet/>
      <dgm:spPr/>
      <dgm:t>
        <a:bodyPr/>
        <a:lstStyle/>
        <a:p>
          <a:endParaRPr lang="en-US"/>
        </a:p>
      </dgm:t>
    </dgm:pt>
    <dgm:pt modelId="{AC5DBAFF-1314-4211-B387-1902CB7FAC3F}" type="sibTrans" cxnId="{BFD083B5-B267-48CF-8362-C7FB2726D872}">
      <dgm:prSet/>
      <dgm:spPr/>
      <dgm:t>
        <a:bodyPr/>
        <a:lstStyle/>
        <a:p>
          <a:endParaRPr lang="en-US"/>
        </a:p>
      </dgm:t>
    </dgm:pt>
    <dgm:pt modelId="{A1EE5F71-392F-4ADE-9B08-A6372EB4F7B4}">
      <dgm:prSet/>
      <dgm:spPr/>
      <dgm:t>
        <a:bodyPr/>
        <a:lstStyle/>
        <a:p>
          <a:r>
            <a:rPr lang="en-IN" b="1" dirty="0" smtClean="0"/>
            <a:t>Indirect tax structure, as applicable</a:t>
          </a:r>
          <a:endParaRPr lang="en-US" dirty="0"/>
        </a:p>
      </dgm:t>
    </dgm:pt>
    <dgm:pt modelId="{A8D3EF08-D5A8-48DD-9C6D-B02FBC968901}" type="parTrans" cxnId="{C3435640-2C76-41A5-897A-235FF143B9BB}">
      <dgm:prSet/>
      <dgm:spPr/>
      <dgm:t>
        <a:bodyPr/>
        <a:lstStyle/>
        <a:p>
          <a:endParaRPr lang="en-US"/>
        </a:p>
      </dgm:t>
    </dgm:pt>
    <dgm:pt modelId="{113D18AF-1246-4B22-BC2F-10EAF9955CBD}" type="sibTrans" cxnId="{C3435640-2C76-41A5-897A-235FF143B9BB}">
      <dgm:prSet/>
      <dgm:spPr/>
      <dgm:t>
        <a:bodyPr/>
        <a:lstStyle/>
        <a:p>
          <a:endParaRPr lang="en-US"/>
        </a:p>
      </dgm:t>
    </dgm:pt>
    <dgm:pt modelId="{D3527258-54E2-4D0D-8894-06ADE71EA175}" type="pres">
      <dgm:prSet presAssocID="{2238D8F6-D450-4FD6-B724-0C0092B05245}" presName="linear" presStyleCnt="0">
        <dgm:presLayoutVars>
          <dgm:animLvl val="lvl"/>
          <dgm:resizeHandles val="exact"/>
        </dgm:presLayoutVars>
      </dgm:prSet>
      <dgm:spPr/>
      <dgm:t>
        <a:bodyPr/>
        <a:lstStyle/>
        <a:p>
          <a:endParaRPr lang="en-US"/>
        </a:p>
      </dgm:t>
    </dgm:pt>
    <dgm:pt modelId="{F72FEE62-6D6A-428E-9722-919766A7D982}" type="pres">
      <dgm:prSet presAssocID="{10C095E0-4DBD-446A-B9B5-281E002F3170}" presName="parentText" presStyleLbl="node1" presStyleIdx="0" presStyleCnt="1">
        <dgm:presLayoutVars>
          <dgm:chMax val="0"/>
          <dgm:bulletEnabled val="1"/>
        </dgm:presLayoutVars>
      </dgm:prSet>
      <dgm:spPr/>
      <dgm:t>
        <a:bodyPr/>
        <a:lstStyle/>
        <a:p>
          <a:endParaRPr lang="en-US"/>
        </a:p>
      </dgm:t>
    </dgm:pt>
    <dgm:pt modelId="{1287B3D0-0FED-43AF-9498-FEC99BB7B9C5}" type="pres">
      <dgm:prSet presAssocID="{10C095E0-4DBD-446A-B9B5-281E002F3170}" presName="childText" presStyleLbl="revTx" presStyleIdx="0" presStyleCnt="1">
        <dgm:presLayoutVars>
          <dgm:bulletEnabled val="1"/>
        </dgm:presLayoutVars>
      </dgm:prSet>
      <dgm:spPr/>
      <dgm:t>
        <a:bodyPr/>
        <a:lstStyle/>
        <a:p>
          <a:endParaRPr lang="en-US"/>
        </a:p>
      </dgm:t>
    </dgm:pt>
  </dgm:ptLst>
  <dgm:cxnLst>
    <dgm:cxn modelId="{5B5A8EF1-E9A6-49AB-8B06-DDB47E2FDA90}" type="presOf" srcId="{10C095E0-4DBD-446A-B9B5-281E002F3170}" destId="{F72FEE62-6D6A-428E-9722-919766A7D982}" srcOrd="0" destOrd="0" presId="urn:microsoft.com/office/officeart/2005/8/layout/vList2"/>
    <dgm:cxn modelId="{4331EB0E-6FCA-488D-A14E-F49EAA537C63}" srcId="{4BCD3776-F0F6-4B86-915E-8F9653429DA9}" destId="{E860D6F8-CB00-4FF2-95A6-540544B17F42}" srcOrd="2" destOrd="0" parTransId="{3520255F-E553-49FB-8E2B-B5749B9EEF25}" sibTransId="{46492D40-9EBE-43AE-BCA0-8865A697D95E}"/>
    <dgm:cxn modelId="{C3435640-2C76-41A5-897A-235FF143B9BB}" srcId="{4BCD3776-F0F6-4B86-915E-8F9653429DA9}" destId="{A1EE5F71-392F-4ADE-9B08-A6372EB4F7B4}" srcOrd="5" destOrd="0" parTransId="{A8D3EF08-D5A8-48DD-9C6D-B02FBC968901}" sibTransId="{113D18AF-1246-4B22-BC2F-10EAF9955CBD}"/>
    <dgm:cxn modelId="{8359AAAB-756F-4C27-8F66-C70BAD871B3A}" srcId="{10C095E0-4DBD-446A-B9B5-281E002F3170}" destId="{4BCD3776-F0F6-4B86-915E-8F9653429DA9}" srcOrd="0" destOrd="0" parTransId="{136EC0A4-766C-4F92-A2B2-03060533A7E3}" sibTransId="{D9049E67-1269-40AE-A51C-91900723AB55}"/>
    <dgm:cxn modelId="{53CE5CD4-5B12-475E-8D5A-DB7CC99B5031}" type="presOf" srcId="{A1EE5F71-392F-4ADE-9B08-A6372EB4F7B4}" destId="{1287B3D0-0FED-43AF-9498-FEC99BB7B9C5}" srcOrd="0" destOrd="6" presId="urn:microsoft.com/office/officeart/2005/8/layout/vList2"/>
    <dgm:cxn modelId="{BA801223-248C-42F0-B837-729E29F51A07}" type="presOf" srcId="{E860D6F8-CB00-4FF2-95A6-540544B17F42}" destId="{1287B3D0-0FED-43AF-9498-FEC99BB7B9C5}" srcOrd="0" destOrd="3" presId="urn:microsoft.com/office/officeart/2005/8/layout/vList2"/>
    <dgm:cxn modelId="{638315E9-2893-4021-84C9-E40487943BB0}" type="presOf" srcId="{2238D8F6-D450-4FD6-B724-0C0092B05245}" destId="{D3527258-54E2-4D0D-8894-06ADE71EA175}" srcOrd="0" destOrd="0" presId="urn:microsoft.com/office/officeart/2005/8/layout/vList2"/>
    <dgm:cxn modelId="{BF1404CB-2096-441A-9A07-85BA33CAE1C6}" srcId="{4BCD3776-F0F6-4B86-915E-8F9653429DA9}" destId="{77E55D62-E7A3-4570-AD60-FA92C1B8684C}" srcOrd="0" destOrd="0" parTransId="{86501D4C-3AA3-4F42-8246-BFADB5D3ED53}" sibTransId="{E05D2C84-ADB0-4036-A4AF-6C87E8BD14F6}"/>
    <dgm:cxn modelId="{21210C62-C088-4AA0-A07B-733F2A239084}" type="presOf" srcId="{961B2994-6C0C-45C8-86EC-F6CD23796FD5}" destId="{1287B3D0-0FED-43AF-9498-FEC99BB7B9C5}" srcOrd="0" destOrd="4" presId="urn:microsoft.com/office/officeart/2005/8/layout/vList2"/>
    <dgm:cxn modelId="{EEEC2F54-D02C-4950-9FFD-9AB79076A81B}" type="presOf" srcId="{77E55D62-E7A3-4570-AD60-FA92C1B8684C}" destId="{1287B3D0-0FED-43AF-9498-FEC99BB7B9C5}" srcOrd="0" destOrd="1" presId="urn:microsoft.com/office/officeart/2005/8/layout/vList2"/>
    <dgm:cxn modelId="{3ACDDC52-1E86-4983-B495-9990C9B2BD47}" srcId="{4BCD3776-F0F6-4B86-915E-8F9653429DA9}" destId="{1D0EF2EB-85B9-43AF-987A-E408F4EE333E}" srcOrd="1" destOrd="0" parTransId="{BD9C066D-ABF3-4E9D-AB44-F473F24B57E9}" sibTransId="{90CD8643-FAC4-464B-998D-F08ADD6FBF5B}"/>
    <dgm:cxn modelId="{BFD083B5-B267-48CF-8362-C7FB2726D872}" srcId="{4BCD3776-F0F6-4B86-915E-8F9653429DA9}" destId="{7EAB8D45-CC03-458D-9146-B0078F3DD912}" srcOrd="4" destOrd="0" parTransId="{D480CF47-8F95-41AB-9A8E-093A7693AD58}" sibTransId="{AC5DBAFF-1314-4211-B387-1902CB7FAC3F}"/>
    <dgm:cxn modelId="{6E9CF98B-FC4B-4848-8403-C60673C9D44D}" type="presOf" srcId="{7EAB8D45-CC03-458D-9146-B0078F3DD912}" destId="{1287B3D0-0FED-43AF-9498-FEC99BB7B9C5}" srcOrd="0" destOrd="5" presId="urn:microsoft.com/office/officeart/2005/8/layout/vList2"/>
    <dgm:cxn modelId="{32A5989B-EE23-4B6D-B03F-99CA0775DA8C}" type="presOf" srcId="{1D0EF2EB-85B9-43AF-987A-E408F4EE333E}" destId="{1287B3D0-0FED-43AF-9498-FEC99BB7B9C5}" srcOrd="0" destOrd="2" presId="urn:microsoft.com/office/officeart/2005/8/layout/vList2"/>
    <dgm:cxn modelId="{149DD744-FA00-4F43-A2FD-798A579F18ED}" type="presOf" srcId="{4BCD3776-F0F6-4B86-915E-8F9653429DA9}" destId="{1287B3D0-0FED-43AF-9498-FEC99BB7B9C5}" srcOrd="0" destOrd="0" presId="urn:microsoft.com/office/officeart/2005/8/layout/vList2"/>
    <dgm:cxn modelId="{BE8372B3-4437-4052-A80F-7F25D4ED29F3}" srcId="{4BCD3776-F0F6-4B86-915E-8F9653429DA9}" destId="{961B2994-6C0C-45C8-86EC-F6CD23796FD5}" srcOrd="3" destOrd="0" parTransId="{3744CE7A-B4A4-4346-AFFD-B9E47C020104}" sibTransId="{68DD4035-5153-4A04-8C5E-8EBDBABD0624}"/>
    <dgm:cxn modelId="{5270B5A7-3E83-45C8-A5E6-E83948472172}" srcId="{2238D8F6-D450-4FD6-B724-0C0092B05245}" destId="{10C095E0-4DBD-446A-B9B5-281E002F3170}" srcOrd="0" destOrd="0" parTransId="{478C6A7F-D174-494E-A3CC-2982D78B8FFA}" sibTransId="{E8CB38C3-242B-4C59-A797-6DEC1F8E0796}"/>
    <dgm:cxn modelId="{5D70F4AE-2C05-4E49-ABF8-4EC62DECC5DD}" type="presParOf" srcId="{D3527258-54E2-4D0D-8894-06ADE71EA175}" destId="{F72FEE62-6D6A-428E-9722-919766A7D982}" srcOrd="0" destOrd="0" presId="urn:microsoft.com/office/officeart/2005/8/layout/vList2"/>
    <dgm:cxn modelId="{D9B7C86E-56CC-4188-A0E5-E72D07446E7A}" type="presParOf" srcId="{D3527258-54E2-4D0D-8894-06ADE71EA175}" destId="{1287B3D0-0FED-43AF-9498-FEC99BB7B9C5}" srcOrd="1" destOrd="0" presId="urn:microsoft.com/office/officeart/2005/8/layout/vList2"/>
  </dgm:cxnLst>
  <dgm:bg/>
  <dgm:whole/>
</dgm:dataModel>
</file>

<file path=ppt/diagrams/data2.xml><?xml version="1.0" encoding="utf-8"?>
<dgm:dataModel xmlns:dgm="http://schemas.openxmlformats.org/drawingml/2006/diagram" xmlns:a="http://schemas.openxmlformats.org/drawingml/2006/main">
  <dgm:ptLst>
    <dgm:pt modelId="{D47DAC9D-630B-4B36-AA7A-E545CD5F3C7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8F0E8734-9D00-4E0C-8F38-D413C4C90767}">
      <dgm:prSet phldrT="[Text]" custT="1"/>
      <dgm:spPr/>
      <dgm:t>
        <a:bodyPr/>
        <a:lstStyle/>
        <a:p>
          <a:r>
            <a:rPr lang="en-US" sz="3600" b="1" i="1" dirty="0" smtClean="0"/>
            <a:t>Standards on Cost Auditing [SCA] </a:t>
          </a:r>
          <a:endParaRPr lang="en-US" sz="3600" i="1" dirty="0"/>
        </a:p>
      </dgm:t>
    </dgm:pt>
    <dgm:pt modelId="{14CD1DD5-B004-4105-A9D6-EA85EDC0EF98}" type="parTrans" cxnId="{905E5FAC-1182-4C27-8C82-6125357A7516}">
      <dgm:prSet/>
      <dgm:spPr/>
      <dgm:t>
        <a:bodyPr/>
        <a:lstStyle/>
        <a:p>
          <a:endParaRPr lang="en-US"/>
        </a:p>
      </dgm:t>
    </dgm:pt>
    <dgm:pt modelId="{8AC1A041-9E2D-484A-8069-4A91F88B0731}" type="sibTrans" cxnId="{905E5FAC-1182-4C27-8C82-6125357A7516}">
      <dgm:prSet/>
      <dgm:spPr/>
      <dgm:t>
        <a:bodyPr/>
        <a:lstStyle/>
        <a:p>
          <a:endParaRPr lang="en-US"/>
        </a:p>
      </dgm:t>
    </dgm:pt>
    <dgm:pt modelId="{601E81E8-9A6E-4A52-A847-22B8A2854603}">
      <dgm:prSet/>
      <dgm:spPr/>
      <dgm:t>
        <a:bodyPr/>
        <a:lstStyle/>
        <a:p>
          <a:r>
            <a:rPr lang="en-US" b="1" i="1" dirty="0" smtClean="0"/>
            <a:t>Cost Audit is an independent examination of cost statements, cost records and other related information of an entity, with a view to express an opinion thereon. </a:t>
          </a:r>
          <a:endParaRPr lang="en-US" i="1" dirty="0"/>
        </a:p>
      </dgm:t>
    </dgm:pt>
    <dgm:pt modelId="{059E35C4-B8A5-4E61-AD17-13BDB1ADB9BB}" type="parTrans" cxnId="{E78F641C-6CEF-4155-A4C9-D19C866DE658}">
      <dgm:prSet/>
      <dgm:spPr/>
      <dgm:t>
        <a:bodyPr/>
        <a:lstStyle/>
        <a:p>
          <a:endParaRPr lang="en-US"/>
        </a:p>
      </dgm:t>
    </dgm:pt>
    <dgm:pt modelId="{ED00E677-46A8-42E1-9FC4-A2EBAB6163F1}" type="sibTrans" cxnId="{E78F641C-6CEF-4155-A4C9-D19C866DE658}">
      <dgm:prSet/>
      <dgm:spPr/>
      <dgm:t>
        <a:bodyPr/>
        <a:lstStyle/>
        <a:p>
          <a:endParaRPr lang="en-US"/>
        </a:p>
      </dgm:t>
    </dgm:pt>
    <dgm:pt modelId="{36ED0B1C-8536-4C8E-8459-BFD3822CDECE}">
      <dgm:prSet/>
      <dgm:spPr/>
      <dgm:t>
        <a:bodyPr/>
        <a:lstStyle/>
        <a:p>
          <a:r>
            <a:rPr lang="en-US" b="1" i="1" dirty="0" smtClean="0">
              <a:solidFill>
                <a:srgbClr val="002060"/>
              </a:solidFill>
            </a:rPr>
            <a:t>Standards on Cost Auditing provide following guidance to the cost auditor through each step of the audit process.</a:t>
          </a:r>
          <a:endParaRPr lang="en-US" i="1" dirty="0">
            <a:solidFill>
              <a:srgbClr val="002060"/>
            </a:solidFill>
          </a:endParaRPr>
        </a:p>
      </dgm:t>
    </dgm:pt>
    <dgm:pt modelId="{8D77C46F-A957-49E4-ACC5-FFCE517B7CC5}" type="parTrans" cxnId="{BA08FF9D-40C5-4F00-9EA4-131997D862B7}">
      <dgm:prSet/>
      <dgm:spPr/>
      <dgm:t>
        <a:bodyPr/>
        <a:lstStyle/>
        <a:p>
          <a:endParaRPr lang="en-US"/>
        </a:p>
      </dgm:t>
    </dgm:pt>
    <dgm:pt modelId="{913187DD-1207-4B77-B7ED-69D9C0EFA9F1}" type="sibTrans" cxnId="{BA08FF9D-40C5-4F00-9EA4-131997D862B7}">
      <dgm:prSet/>
      <dgm:spPr/>
      <dgm:t>
        <a:bodyPr/>
        <a:lstStyle/>
        <a:p>
          <a:endParaRPr lang="en-US"/>
        </a:p>
      </dgm:t>
    </dgm:pt>
    <dgm:pt modelId="{3802C76D-D3BD-4B11-8038-F396F3DCF0E9}">
      <dgm:prSet/>
      <dgm:spPr/>
      <dgm:t>
        <a:bodyPr/>
        <a:lstStyle/>
        <a:p>
          <a:r>
            <a:rPr lang="en-US" i="1" dirty="0" smtClean="0">
              <a:solidFill>
                <a:srgbClr val="FF0000"/>
              </a:solidFill>
            </a:rPr>
            <a:t>Audit procedures to be followed;</a:t>
          </a:r>
          <a:endParaRPr lang="en-US" i="1" dirty="0">
            <a:solidFill>
              <a:srgbClr val="FF0000"/>
            </a:solidFill>
          </a:endParaRPr>
        </a:p>
      </dgm:t>
    </dgm:pt>
    <dgm:pt modelId="{62DD62ED-58F5-4ED1-A58A-0522375FE3CB}" type="parTrans" cxnId="{D5FC473D-231D-411B-ADAA-6EBCB40F0D2B}">
      <dgm:prSet/>
      <dgm:spPr/>
      <dgm:t>
        <a:bodyPr/>
        <a:lstStyle/>
        <a:p>
          <a:endParaRPr lang="en-US"/>
        </a:p>
      </dgm:t>
    </dgm:pt>
    <dgm:pt modelId="{08D2216C-A440-45B0-9789-37F9A3CBC24D}" type="sibTrans" cxnId="{D5FC473D-231D-411B-ADAA-6EBCB40F0D2B}">
      <dgm:prSet/>
      <dgm:spPr/>
      <dgm:t>
        <a:bodyPr/>
        <a:lstStyle/>
        <a:p>
          <a:endParaRPr lang="en-US"/>
        </a:p>
      </dgm:t>
    </dgm:pt>
    <dgm:pt modelId="{0AFEFDC6-3158-4294-A591-5AEA0FBF5AE3}">
      <dgm:prSet/>
      <dgm:spPr/>
      <dgm:t>
        <a:bodyPr/>
        <a:lstStyle/>
        <a:p>
          <a:r>
            <a:rPr lang="en-US" i="1" dirty="0" smtClean="0">
              <a:solidFill>
                <a:srgbClr val="FF0000"/>
              </a:solidFill>
            </a:rPr>
            <a:t>Responsibilities of the cost auditor; and</a:t>
          </a:r>
          <a:endParaRPr lang="en-US" i="1" dirty="0">
            <a:solidFill>
              <a:srgbClr val="FF0000"/>
            </a:solidFill>
          </a:endParaRPr>
        </a:p>
      </dgm:t>
    </dgm:pt>
    <dgm:pt modelId="{02227744-61CC-421F-8849-11354AE508BB}" type="parTrans" cxnId="{004CDD4D-1DBC-4EDF-B28C-0527CCE93AD3}">
      <dgm:prSet/>
      <dgm:spPr/>
      <dgm:t>
        <a:bodyPr/>
        <a:lstStyle/>
        <a:p>
          <a:endParaRPr lang="en-US"/>
        </a:p>
      </dgm:t>
    </dgm:pt>
    <dgm:pt modelId="{939FE359-E52E-4AA7-A441-45D17B1D8DA7}" type="sibTrans" cxnId="{004CDD4D-1DBC-4EDF-B28C-0527CCE93AD3}">
      <dgm:prSet/>
      <dgm:spPr/>
      <dgm:t>
        <a:bodyPr/>
        <a:lstStyle/>
        <a:p>
          <a:endParaRPr lang="en-US"/>
        </a:p>
      </dgm:t>
    </dgm:pt>
    <dgm:pt modelId="{1E6A81F5-C14F-4DB6-9DA2-E1E4A1FC7552}">
      <dgm:prSet/>
      <dgm:spPr/>
      <dgm:t>
        <a:bodyPr/>
        <a:lstStyle/>
        <a:p>
          <a:r>
            <a:rPr lang="en-US" i="1" dirty="0" smtClean="0">
              <a:solidFill>
                <a:srgbClr val="FF0000"/>
              </a:solidFill>
            </a:rPr>
            <a:t>Cost reporting.</a:t>
          </a:r>
          <a:endParaRPr lang="en-US" i="1" dirty="0">
            <a:solidFill>
              <a:srgbClr val="FF0000"/>
            </a:solidFill>
          </a:endParaRPr>
        </a:p>
      </dgm:t>
    </dgm:pt>
    <dgm:pt modelId="{E15BE7D0-02A1-49C9-8950-CD31F56EF878}" type="parTrans" cxnId="{5CB8D994-C393-4467-94B9-7B71E59AF8CC}">
      <dgm:prSet/>
      <dgm:spPr/>
      <dgm:t>
        <a:bodyPr/>
        <a:lstStyle/>
        <a:p>
          <a:endParaRPr lang="en-US"/>
        </a:p>
      </dgm:t>
    </dgm:pt>
    <dgm:pt modelId="{3BAAD684-9AB6-4148-807B-7BE1EA3987ED}" type="sibTrans" cxnId="{5CB8D994-C393-4467-94B9-7B71E59AF8CC}">
      <dgm:prSet/>
      <dgm:spPr/>
      <dgm:t>
        <a:bodyPr/>
        <a:lstStyle/>
        <a:p>
          <a:endParaRPr lang="en-US"/>
        </a:p>
      </dgm:t>
    </dgm:pt>
    <dgm:pt modelId="{7070D075-D939-468B-A269-09B2B310FA3B}">
      <dgm:prSet/>
      <dgm:spPr/>
      <dgm:t>
        <a:bodyPr/>
        <a:lstStyle/>
        <a:p>
          <a:r>
            <a:rPr lang="en-US" b="1" i="1" dirty="0" smtClean="0">
              <a:solidFill>
                <a:srgbClr val="002060"/>
              </a:solidFill>
            </a:rPr>
            <a:t>Institute has issued 4 Standards on Cost Auditing that has approval of Government of India</a:t>
          </a:r>
          <a:endParaRPr lang="en-US" i="1" dirty="0">
            <a:solidFill>
              <a:schemeClr val="tx2"/>
            </a:solidFill>
          </a:endParaRPr>
        </a:p>
      </dgm:t>
    </dgm:pt>
    <dgm:pt modelId="{90C5945F-2C1D-4EF5-893E-B76300A74EC0}" type="parTrans" cxnId="{CC79E666-6370-4DD6-BF6B-21F32672096A}">
      <dgm:prSet/>
      <dgm:spPr/>
      <dgm:t>
        <a:bodyPr/>
        <a:lstStyle/>
        <a:p>
          <a:endParaRPr lang="en-US"/>
        </a:p>
      </dgm:t>
    </dgm:pt>
    <dgm:pt modelId="{080BFD0E-B058-4537-BE0A-6897FF4669F1}" type="sibTrans" cxnId="{CC79E666-6370-4DD6-BF6B-21F32672096A}">
      <dgm:prSet/>
      <dgm:spPr/>
      <dgm:t>
        <a:bodyPr/>
        <a:lstStyle/>
        <a:p>
          <a:endParaRPr lang="en-US"/>
        </a:p>
      </dgm:t>
    </dgm:pt>
    <dgm:pt modelId="{978D04E3-4F14-4875-9917-104C067BF1EE}">
      <dgm:prSet/>
      <dgm:spPr/>
      <dgm:t>
        <a:bodyPr/>
        <a:lstStyle/>
        <a:p>
          <a:r>
            <a:rPr lang="en-US" b="1" i="1" dirty="0" smtClean="0">
              <a:solidFill>
                <a:srgbClr val="002060"/>
              </a:solidFill>
            </a:rPr>
            <a:t>Another 15 Standards are awaiting approval of MCA</a:t>
          </a:r>
          <a:endParaRPr lang="en-US" i="1" dirty="0">
            <a:solidFill>
              <a:schemeClr val="tx2"/>
            </a:solidFill>
          </a:endParaRPr>
        </a:p>
      </dgm:t>
    </dgm:pt>
    <dgm:pt modelId="{BFC78952-908B-4338-9420-9CF7305EB6A2}" type="parTrans" cxnId="{F35A8B2C-977A-4D38-AF58-979DB197AD9F}">
      <dgm:prSet/>
      <dgm:spPr/>
      <dgm:t>
        <a:bodyPr/>
        <a:lstStyle/>
        <a:p>
          <a:endParaRPr lang="en-US"/>
        </a:p>
      </dgm:t>
    </dgm:pt>
    <dgm:pt modelId="{A4B7AD65-A431-4F5C-8058-297DCFA1EC62}" type="sibTrans" cxnId="{F35A8B2C-977A-4D38-AF58-979DB197AD9F}">
      <dgm:prSet/>
      <dgm:spPr/>
      <dgm:t>
        <a:bodyPr/>
        <a:lstStyle/>
        <a:p>
          <a:endParaRPr lang="en-US"/>
        </a:p>
      </dgm:t>
    </dgm:pt>
    <dgm:pt modelId="{B0D798D9-D3A9-49D0-83C6-775E6237CF1F}" type="pres">
      <dgm:prSet presAssocID="{D47DAC9D-630B-4B36-AA7A-E545CD5F3C7D}" presName="linear" presStyleCnt="0">
        <dgm:presLayoutVars>
          <dgm:animLvl val="lvl"/>
          <dgm:resizeHandles val="exact"/>
        </dgm:presLayoutVars>
      </dgm:prSet>
      <dgm:spPr/>
      <dgm:t>
        <a:bodyPr/>
        <a:lstStyle/>
        <a:p>
          <a:endParaRPr lang="en-US"/>
        </a:p>
      </dgm:t>
    </dgm:pt>
    <dgm:pt modelId="{CB0C1948-9046-483F-8503-C98685241303}" type="pres">
      <dgm:prSet presAssocID="{8F0E8734-9D00-4E0C-8F38-D413C4C90767}" presName="parentText" presStyleLbl="node1" presStyleIdx="0" presStyleCnt="1" custLinFactNeighborY="-756">
        <dgm:presLayoutVars>
          <dgm:chMax val="0"/>
          <dgm:bulletEnabled val="1"/>
        </dgm:presLayoutVars>
      </dgm:prSet>
      <dgm:spPr/>
      <dgm:t>
        <a:bodyPr/>
        <a:lstStyle/>
        <a:p>
          <a:endParaRPr lang="en-US"/>
        </a:p>
      </dgm:t>
    </dgm:pt>
    <dgm:pt modelId="{0E6138D9-1836-42A8-82F9-47A5F6C9B34E}" type="pres">
      <dgm:prSet presAssocID="{8F0E8734-9D00-4E0C-8F38-D413C4C90767}" presName="childText" presStyleLbl="revTx" presStyleIdx="0" presStyleCnt="1">
        <dgm:presLayoutVars>
          <dgm:bulletEnabled val="1"/>
        </dgm:presLayoutVars>
      </dgm:prSet>
      <dgm:spPr/>
      <dgm:t>
        <a:bodyPr/>
        <a:lstStyle/>
        <a:p>
          <a:endParaRPr lang="en-US"/>
        </a:p>
      </dgm:t>
    </dgm:pt>
  </dgm:ptLst>
  <dgm:cxnLst>
    <dgm:cxn modelId="{5DD4AD7A-2F94-44B7-A7F5-4F4CB2E57521}" type="presOf" srcId="{0AFEFDC6-3158-4294-A591-5AEA0FBF5AE3}" destId="{0E6138D9-1836-42A8-82F9-47A5F6C9B34E}" srcOrd="0" destOrd="3" presId="urn:microsoft.com/office/officeart/2005/8/layout/vList2"/>
    <dgm:cxn modelId="{F01F8CB9-BD71-486B-8F43-A355D3B8CAB1}" type="presOf" srcId="{1E6A81F5-C14F-4DB6-9DA2-E1E4A1FC7552}" destId="{0E6138D9-1836-42A8-82F9-47A5F6C9B34E}" srcOrd="0" destOrd="4" presId="urn:microsoft.com/office/officeart/2005/8/layout/vList2"/>
    <dgm:cxn modelId="{44580CAA-C3DE-466C-B5ED-F72E13DD17B6}" type="presOf" srcId="{3802C76D-D3BD-4B11-8038-F396F3DCF0E9}" destId="{0E6138D9-1836-42A8-82F9-47A5F6C9B34E}" srcOrd="0" destOrd="2" presId="urn:microsoft.com/office/officeart/2005/8/layout/vList2"/>
    <dgm:cxn modelId="{CC79E666-6370-4DD6-BF6B-21F32672096A}" srcId="{8F0E8734-9D00-4E0C-8F38-D413C4C90767}" destId="{7070D075-D939-468B-A269-09B2B310FA3B}" srcOrd="2" destOrd="0" parTransId="{90C5945F-2C1D-4EF5-893E-B76300A74EC0}" sibTransId="{080BFD0E-B058-4537-BE0A-6897FF4669F1}"/>
    <dgm:cxn modelId="{E78F641C-6CEF-4155-A4C9-D19C866DE658}" srcId="{8F0E8734-9D00-4E0C-8F38-D413C4C90767}" destId="{601E81E8-9A6E-4A52-A847-22B8A2854603}" srcOrd="0" destOrd="0" parTransId="{059E35C4-B8A5-4E61-AD17-13BDB1ADB9BB}" sibTransId="{ED00E677-46A8-42E1-9FC4-A2EBAB6163F1}"/>
    <dgm:cxn modelId="{2BE42897-2C61-4FD0-B11D-47FF911A85CF}" type="presOf" srcId="{601E81E8-9A6E-4A52-A847-22B8A2854603}" destId="{0E6138D9-1836-42A8-82F9-47A5F6C9B34E}" srcOrd="0" destOrd="0" presId="urn:microsoft.com/office/officeart/2005/8/layout/vList2"/>
    <dgm:cxn modelId="{BF79D406-06F4-4B02-B5E5-9AC58B21C5CE}" type="presOf" srcId="{978D04E3-4F14-4875-9917-104C067BF1EE}" destId="{0E6138D9-1836-42A8-82F9-47A5F6C9B34E}" srcOrd="0" destOrd="6" presId="urn:microsoft.com/office/officeart/2005/8/layout/vList2"/>
    <dgm:cxn modelId="{F35A8B2C-977A-4D38-AF58-979DB197AD9F}" srcId="{8F0E8734-9D00-4E0C-8F38-D413C4C90767}" destId="{978D04E3-4F14-4875-9917-104C067BF1EE}" srcOrd="3" destOrd="0" parTransId="{BFC78952-908B-4338-9420-9CF7305EB6A2}" sibTransId="{A4B7AD65-A431-4F5C-8058-297DCFA1EC62}"/>
    <dgm:cxn modelId="{BA08FF9D-40C5-4F00-9EA4-131997D862B7}" srcId="{8F0E8734-9D00-4E0C-8F38-D413C4C90767}" destId="{36ED0B1C-8536-4C8E-8459-BFD3822CDECE}" srcOrd="1" destOrd="0" parTransId="{8D77C46F-A957-49E4-ACC5-FFCE517B7CC5}" sibTransId="{913187DD-1207-4B77-B7ED-69D9C0EFA9F1}"/>
    <dgm:cxn modelId="{D5FC473D-231D-411B-ADAA-6EBCB40F0D2B}" srcId="{36ED0B1C-8536-4C8E-8459-BFD3822CDECE}" destId="{3802C76D-D3BD-4B11-8038-F396F3DCF0E9}" srcOrd="0" destOrd="0" parTransId="{62DD62ED-58F5-4ED1-A58A-0522375FE3CB}" sibTransId="{08D2216C-A440-45B0-9789-37F9A3CBC24D}"/>
    <dgm:cxn modelId="{AA946659-D9DC-4F24-8C3E-A4F67D20603C}" type="presOf" srcId="{7070D075-D939-468B-A269-09B2B310FA3B}" destId="{0E6138D9-1836-42A8-82F9-47A5F6C9B34E}" srcOrd="0" destOrd="5" presId="urn:microsoft.com/office/officeart/2005/8/layout/vList2"/>
    <dgm:cxn modelId="{905E5FAC-1182-4C27-8C82-6125357A7516}" srcId="{D47DAC9D-630B-4B36-AA7A-E545CD5F3C7D}" destId="{8F0E8734-9D00-4E0C-8F38-D413C4C90767}" srcOrd="0" destOrd="0" parTransId="{14CD1DD5-B004-4105-A9D6-EA85EDC0EF98}" sibTransId="{8AC1A041-9E2D-484A-8069-4A91F88B0731}"/>
    <dgm:cxn modelId="{5CB8D994-C393-4467-94B9-7B71E59AF8CC}" srcId="{36ED0B1C-8536-4C8E-8459-BFD3822CDECE}" destId="{1E6A81F5-C14F-4DB6-9DA2-E1E4A1FC7552}" srcOrd="2" destOrd="0" parTransId="{E15BE7D0-02A1-49C9-8950-CD31F56EF878}" sibTransId="{3BAAD684-9AB6-4148-807B-7BE1EA3987ED}"/>
    <dgm:cxn modelId="{4A68586E-EB30-4FA2-93D2-21F4382AB6EA}" type="presOf" srcId="{8F0E8734-9D00-4E0C-8F38-D413C4C90767}" destId="{CB0C1948-9046-483F-8503-C98685241303}" srcOrd="0" destOrd="0" presId="urn:microsoft.com/office/officeart/2005/8/layout/vList2"/>
    <dgm:cxn modelId="{004CDD4D-1DBC-4EDF-B28C-0527CCE93AD3}" srcId="{36ED0B1C-8536-4C8E-8459-BFD3822CDECE}" destId="{0AFEFDC6-3158-4294-A591-5AEA0FBF5AE3}" srcOrd="1" destOrd="0" parTransId="{02227744-61CC-421F-8849-11354AE508BB}" sibTransId="{939FE359-E52E-4AA7-A441-45D17B1D8DA7}"/>
    <dgm:cxn modelId="{6E101066-BAAA-4A00-B210-72480EAE3D07}" type="presOf" srcId="{D47DAC9D-630B-4B36-AA7A-E545CD5F3C7D}" destId="{B0D798D9-D3A9-49D0-83C6-775E6237CF1F}" srcOrd="0" destOrd="0" presId="urn:microsoft.com/office/officeart/2005/8/layout/vList2"/>
    <dgm:cxn modelId="{F4C94B19-93D5-4B98-9265-F38D290F71BF}" type="presOf" srcId="{36ED0B1C-8536-4C8E-8459-BFD3822CDECE}" destId="{0E6138D9-1836-42A8-82F9-47A5F6C9B34E}" srcOrd="0" destOrd="1" presId="urn:microsoft.com/office/officeart/2005/8/layout/vList2"/>
    <dgm:cxn modelId="{9DAFB79F-75F0-45FE-BD9D-BE1E9610595A}" type="presParOf" srcId="{B0D798D9-D3A9-49D0-83C6-775E6237CF1F}" destId="{CB0C1948-9046-483F-8503-C98685241303}" srcOrd="0" destOrd="0" presId="urn:microsoft.com/office/officeart/2005/8/layout/vList2"/>
    <dgm:cxn modelId="{9CFAFD67-C219-4048-8371-28471709886D}" type="presParOf" srcId="{B0D798D9-D3A9-49D0-83C6-775E6237CF1F}" destId="{0E6138D9-1836-42A8-82F9-47A5F6C9B34E}" srcOrd="1" destOrd="0" presId="urn:microsoft.com/office/officeart/2005/8/layout/vList2"/>
  </dgm:cxnLst>
  <dgm:bg/>
  <dgm:whole/>
</dgm:dataModel>
</file>

<file path=ppt/diagrams/data20.xml><?xml version="1.0" encoding="utf-8"?>
<dgm:dataModel xmlns:dgm="http://schemas.openxmlformats.org/drawingml/2006/diagram" xmlns:a="http://schemas.openxmlformats.org/drawingml/2006/main">
  <dgm:ptLst>
    <dgm:pt modelId="{2238D8F6-D450-4FD6-B724-0C0092B0524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10C095E0-4DBD-446A-B9B5-281E002F3170}">
      <dgm:prSet phldrT="[Text]"/>
      <dgm:spPr/>
      <dgm:t>
        <a:bodyPr/>
        <a:lstStyle/>
        <a:p>
          <a:r>
            <a:rPr lang="en-IN" b="1" i="1" u="none" dirty="0" smtClean="0"/>
            <a:t>Stage-IV Steps – Understanding the Company's Structure and Systems followed</a:t>
          </a:r>
          <a:endParaRPr lang="en-US" i="1" u="none" dirty="0"/>
        </a:p>
      </dgm:t>
    </dgm:pt>
    <dgm:pt modelId="{478C6A7F-D174-494E-A3CC-2982D78B8FFA}" type="parTrans" cxnId="{5270B5A7-3E83-45C8-A5E6-E83948472172}">
      <dgm:prSet/>
      <dgm:spPr/>
      <dgm:t>
        <a:bodyPr/>
        <a:lstStyle/>
        <a:p>
          <a:endParaRPr lang="en-US"/>
        </a:p>
      </dgm:t>
    </dgm:pt>
    <dgm:pt modelId="{E8CB38C3-242B-4C59-A797-6DEC1F8E0796}" type="sibTrans" cxnId="{5270B5A7-3E83-45C8-A5E6-E83948472172}">
      <dgm:prSet/>
      <dgm:spPr/>
      <dgm:t>
        <a:bodyPr/>
        <a:lstStyle/>
        <a:p>
          <a:endParaRPr lang="en-US"/>
        </a:p>
      </dgm:t>
    </dgm:pt>
    <dgm:pt modelId="{4BCD3776-F0F6-4B86-915E-8F9653429DA9}">
      <dgm:prSet/>
      <dgm:spPr/>
      <dgm:t>
        <a:bodyPr/>
        <a:lstStyle/>
        <a:p>
          <a:r>
            <a:rPr lang="en-IN" b="1" dirty="0" smtClean="0"/>
            <a:t>Internal Control Systems followed by the company</a:t>
          </a:r>
          <a:endParaRPr lang="en-US" dirty="0"/>
        </a:p>
      </dgm:t>
    </dgm:pt>
    <dgm:pt modelId="{136EC0A4-766C-4F92-A2B2-03060533A7E3}" type="parTrans" cxnId="{8359AAAB-756F-4C27-8F66-C70BAD871B3A}">
      <dgm:prSet/>
      <dgm:spPr/>
      <dgm:t>
        <a:bodyPr/>
        <a:lstStyle/>
        <a:p>
          <a:endParaRPr lang="en-US"/>
        </a:p>
      </dgm:t>
    </dgm:pt>
    <dgm:pt modelId="{D9049E67-1269-40AE-A51C-91900723AB55}" type="sibTrans" cxnId="{8359AAAB-756F-4C27-8F66-C70BAD871B3A}">
      <dgm:prSet/>
      <dgm:spPr/>
      <dgm:t>
        <a:bodyPr/>
        <a:lstStyle/>
        <a:p>
          <a:endParaRPr lang="en-US"/>
        </a:p>
      </dgm:t>
    </dgm:pt>
    <dgm:pt modelId="{D375C2CA-A2FE-42D8-9E7A-4544B677612A}">
      <dgm:prSet/>
      <dgm:spPr/>
      <dgm:t>
        <a:bodyPr/>
        <a:lstStyle/>
        <a:p>
          <a:r>
            <a:rPr lang="en-IN" b="1" dirty="0" smtClean="0"/>
            <a:t>Internal Audit System, its scope &amp; adequacy of coverage as well as effectiveness</a:t>
          </a:r>
          <a:endParaRPr lang="en-US" dirty="0"/>
        </a:p>
      </dgm:t>
    </dgm:pt>
    <dgm:pt modelId="{B66B828F-853E-4AED-9CD7-8DBB9EEC5AC9}" type="parTrans" cxnId="{5EC4E49C-9FC7-41AF-B2A5-41B8F62A3E6B}">
      <dgm:prSet/>
      <dgm:spPr/>
      <dgm:t>
        <a:bodyPr/>
        <a:lstStyle/>
        <a:p>
          <a:endParaRPr lang="en-US"/>
        </a:p>
      </dgm:t>
    </dgm:pt>
    <dgm:pt modelId="{128AF11A-23C5-4874-B22B-B5A0ED14F6D0}" type="sibTrans" cxnId="{5EC4E49C-9FC7-41AF-B2A5-41B8F62A3E6B}">
      <dgm:prSet/>
      <dgm:spPr/>
      <dgm:t>
        <a:bodyPr/>
        <a:lstStyle/>
        <a:p>
          <a:endParaRPr lang="en-US"/>
        </a:p>
      </dgm:t>
    </dgm:pt>
    <dgm:pt modelId="{9B14E2A5-F6E3-4C6C-8449-2580CB367943}">
      <dgm:prSet/>
      <dgm:spPr/>
      <dgm:t>
        <a:bodyPr/>
        <a:lstStyle/>
        <a:p>
          <a:r>
            <a:rPr lang="en-IN" b="1" dirty="0" smtClean="0"/>
            <a:t>Accounting systems &amp; Policies followed by the company</a:t>
          </a:r>
          <a:endParaRPr lang="en-US" dirty="0"/>
        </a:p>
      </dgm:t>
    </dgm:pt>
    <dgm:pt modelId="{4D9D9B83-25EC-4918-A443-0BFB18343399}" type="parTrans" cxnId="{C2428251-60F7-4E1D-BDFD-D04118913773}">
      <dgm:prSet/>
      <dgm:spPr/>
      <dgm:t>
        <a:bodyPr/>
        <a:lstStyle/>
        <a:p>
          <a:endParaRPr lang="en-US"/>
        </a:p>
      </dgm:t>
    </dgm:pt>
    <dgm:pt modelId="{91EF3262-5018-4F8A-A0A2-25CB46F42E42}" type="sibTrans" cxnId="{C2428251-60F7-4E1D-BDFD-D04118913773}">
      <dgm:prSet/>
      <dgm:spPr/>
      <dgm:t>
        <a:bodyPr/>
        <a:lstStyle/>
        <a:p>
          <a:endParaRPr lang="en-US"/>
        </a:p>
      </dgm:t>
    </dgm:pt>
    <dgm:pt modelId="{4A6358B4-858E-404F-A7FC-187286B25A3F}">
      <dgm:prSet/>
      <dgm:spPr/>
      <dgm:t>
        <a:bodyPr/>
        <a:lstStyle/>
        <a:p>
          <a:r>
            <a:rPr lang="en-IN" b="1" dirty="0" smtClean="0"/>
            <a:t>Cost Accounting System &amp; Policies followed by the company</a:t>
          </a:r>
          <a:endParaRPr lang="en-US" dirty="0"/>
        </a:p>
      </dgm:t>
    </dgm:pt>
    <dgm:pt modelId="{F945FD53-7620-42A4-93A1-506D97D1020B}" type="parTrans" cxnId="{D54D4AAC-2E53-4832-8EA7-FAAAB018105C}">
      <dgm:prSet/>
      <dgm:spPr/>
      <dgm:t>
        <a:bodyPr/>
        <a:lstStyle/>
        <a:p>
          <a:endParaRPr lang="en-US"/>
        </a:p>
      </dgm:t>
    </dgm:pt>
    <dgm:pt modelId="{218DB1CC-16EF-4C53-A2EC-23CBEABFE68A}" type="sibTrans" cxnId="{D54D4AAC-2E53-4832-8EA7-FAAAB018105C}">
      <dgm:prSet/>
      <dgm:spPr/>
      <dgm:t>
        <a:bodyPr/>
        <a:lstStyle/>
        <a:p>
          <a:endParaRPr lang="en-US"/>
        </a:p>
      </dgm:t>
    </dgm:pt>
    <dgm:pt modelId="{95B3B949-07C4-46F3-9432-842CD6203E18}">
      <dgm:prSet/>
      <dgm:spPr/>
      <dgm:t>
        <a:bodyPr/>
        <a:lstStyle/>
        <a:p>
          <a:r>
            <a:rPr lang="en-IN" b="1" dirty="0" smtClean="0"/>
            <a:t>Company's MIS system, risk identification &amp; management system</a:t>
          </a:r>
          <a:endParaRPr lang="en-US" dirty="0"/>
        </a:p>
      </dgm:t>
    </dgm:pt>
    <dgm:pt modelId="{F131063D-B621-4FFC-983F-45BD2F480E80}" type="parTrans" cxnId="{EF569CA4-F5D8-4E1D-BF47-5BD3BC9C3E8A}">
      <dgm:prSet/>
      <dgm:spPr/>
      <dgm:t>
        <a:bodyPr/>
        <a:lstStyle/>
        <a:p>
          <a:endParaRPr lang="en-US"/>
        </a:p>
      </dgm:t>
    </dgm:pt>
    <dgm:pt modelId="{E367EC79-AAEE-4998-9375-D9907DBBC391}" type="sibTrans" cxnId="{EF569CA4-F5D8-4E1D-BF47-5BD3BC9C3E8A}">
      <dgm:prSet/>
      <dgm:spPr/>
      <dgm:t>
        <a:bodyPr/>
        <a:lstStyle/>
        <a:p>
          <a:endParaRPr lang="en-US"/>
        </a:p>
      </dgm:t>
    </dgm:pt>
    <dgm:pt modelId="{44BDD6FF-24A0-4BDE-AFF4-D062F21E6522}">
      <dgm:prSet/>
      <dgm:spPr/>
      <dgm:t>
        <a:bodyPr/>
        <a:lstStyle/>
        <a:p>
          <a:r>
            <a:rPr lang="en-IN" b="1" dirty="0" smtClean="0"/>
            <a:t>IT architecture followed for financial accounting and for cost accounting; IT policy, control checks, authorization checks; IT data security policy</a:t>
          </a:r>
          <a:endParaRPr lang="en-US" dirty="0"/>
        </a:p>
      </dgm:t>
    </dgm:pt>
    <dgm:pt modelId="{6BE8F2A6-607F-4302-83B6-630CA05A70B1}" type="parTrans" cxnId="{FD5FB6A8-8576-487D-A5FE-69185F1B215F}">
      <dgm:prSet/>
      <dgm:spPr/>
      <dgm:t>
        <a:bodyPr/>
        <a:lstStyle/>
        <a:p>
          <a:endParaRPr lang="en-US"/>
        </a:p>
      </dgm:t>
    </dgm:pt>
    <dgm:pt modelId="{3F4E0CC7-7A0E-430A-BC3F-AFE7E586EF28}" type="sibTrans" cxnId="{FD5FB6A8-8576-487D-A5FE-69185F1B215F}">
      <dgm:prSet/>
      <dgm:spPr/>
      <dgm:t>
        <a:bodyPr/>
        <a:lstStyle/>
        <a:p>
          <a:endParaRPr lang="en-US"/>
        </a:p>
      </dgm:t>
    </dgm:pt>
    <dgm:pt modelId="{3F8382F1-923E-4B95-934A-D2C72390E7D1}">
      <dgm:prSet/>
      <dgm:spPr/>
      <dgm:t>
        <a:bodyPr/>
        <a:lstStyle/>
        <a:p>
          <a:r>
            <a:rPr lang="en-IN" b="1" dirty="0" smtClean="0"/>
            <a:t>Previous auditor's report</a:t>
          </a:r>
          <a:endParaRPr lang="en-US" dirty="0"/>
        </a:p>
      </dgm:t>
    </dgm:pt>
    <dgm:pt modelId="{865858C5-9D38-4254-BF13-80B4090C5275}" type="parTrans" cxnId="{E05833D6-A6FC-4461-9D06-945A7367CB1F}">
      <dgm:prSet/>
      <dgm:spPr/>
      <dgm:t>
        <a:bodyPr/>
        <a:lstStyle/>
        <a:p>
          <a:endParaRPr lang="en-US"/>
        </a:p>
      </dgm:t>
    </dgm:pt>
    <dgm:pt modelId="{0A113034-E6B8-431A-91D2-AB3206F7D9CA}" type="sibTrans" cxnId="{E05833D6-A6FC-4461-9D06-945A7367CB1F}">
      <dgm:prSet/>
      <dgm:spPr/>
      <dgm:t>
        <a:bodyPr/>
        <a:lstStyle/>
        <a:p>
          <a:endParaRPr lang="en-US"/>
        </a:p>
      </dgm:t>
    </dgm:pt>
    <dgm:pt modelId="{D3527258-54E2-4D0D-8894-06ADE71EA175}" type="pres">
      <dgm:prSet presAssocID="{2238D8F6-D450-4FD6-B724-0C0092B05245}" presName="linear" presStyleCnt="0">
        <dgm:presLayoutVars>
          <dgm:animLvl val="lvl"/>
          <dgm:resizeHandles val="exact"/>
        </dgm:presLayoutVars>
      </dgm:prSet>
      <dgm:spPr/>
      <dgm:t>
        <a:bodyPr/>
        <a:lstStyle/>
        <a:p>
          <a:endParaRPr lang="en-US"/>
        </a:p>
      </dgm:t>
    </dgm:pt>
    <dgm:pt modelId="{F72FEE62-6D6A-428E-9722-919766A7D982}" type="pres">
      <dgm:prSet presAssocID="{10C095E0-4DBD-446A-B9B5-281E002F3170}" presName="parentText" presStyleLbl="node1" presStyleIdx="0" presStyleCnt="1">
        <dgm:presLayoutVars>
          <dgm:chMax val="0"/>
          <dgm:bulletEnabled val="1"/>
        </dgm:presLayoutVars>
      </dgm:prSet>
      <dgm:spPr/>
      <dgm:t>
        <a:bodyPr/>
        <a:lstStyle/>
        <a:p>
          <a:endParaRPr lang="en-US"/>
        </a:p>
      </dgm:t>
    </dgm:pt>
    <dgm:pt modelId="{1287B3D0-0FED-43AF-9498-FEC99BB7B9C5}" type="pres">
      <dgm:prSet presAssocID="{10C095E0-4DBD-446A-B9B5-281E002F3170}" presName="childText" presStyleLbl="revTx" presStyleIdx="0" presStyleCnt="1">
        <dgm:presLayoutVars>
          <dgm:bulletEnabled val="1"/>
        </dgm:presLayoutVars>
      </dgm:prSet>
      <dgm:spPr/>
      <dgm:t>
        <a:bodyPr/>
        <a:lstStyle/>
        <a:p>
          <a:endParaRPr lang="en-US"/>
        </a:p>
      </dgm:t>
    </dgm:pt>
  </dgm:ptLst>
  <dgm:cxnLst>
    <dgm:cxn modelId="{BBFF5411-8F32-41C1-A855-AB2ED4FD35FE}" type="presOf" srcId="{4BCD3776-F0F6-4B86-915E-8F9653429DA9}" destId="{1287B3D0-0FED-43AF-9498-FEC99BB7B9C5}" srcOrd="0" destOrd="0" presId="urn:microsoft.com/office/officeart/2005/8/layout/vList2"/>
    <dgm:cxn modelId="{C2428251-60F7-4E1D-BDFD-D04118913773}" srcId="{10C095E0-4DBD-446A-B9B5-281E002F3170}" destId="{9B14E2A5-F6E3-4C6C-8449-2580CB367943}" srcOrd="2" destOrd="0" parTransId="{4D9D9B83-25EC-4918-A443-0BFB18343399}" sibTransId="{91EF3262-5018-4F8A-A0A2-25CB46F42E42}"/>
    <dgm:cxn modelId="{FD5FB6A8-8576-487D-A5FE-69185F1B215F}" srcId="{10C095E0-4DBD-446A-B9B5-281E002F3170}" destId="{44BDD6FF-24A0-4BDE-AFF4-D062F21E6522}" srcOrd="5" destOrd="0" parTransId="{6BE8F2A6-607F-4302-83B6-630CA05A70B1}" sibTransId="{3F4E0CC7-7A0E-430A-BC3F-AFE7E586EF28}"/>
    <dgm:cxn modelId="{8359AAAB-756F-4C27-8F66-C70BAD871B3A}" srcId="{10C095E0-4DBD-446A-B9B5-281E002F3170}" destId="{4BCD3776-F0F6-4B86-915E-8F9653429DA9}" srcOrd="0" destOrd="0" parTransId="{136EC0A4-766C-4F92-A2B2-03060533A7E3}" sibTransId="{D9049E67-1269-40AE-A51C-91900723AB55}"/>
    <dgm:cxn modelId="{D54D4AAC-2E53-4832-8EA7-FAAAB018105C}" srcId="{10C095E0-4DBD-446A-B9B5-281E002F3170}" destId="{4A6358B4-858E-404F-A7FC-187286B25A3F}" srcOrd="3" destOrd="0" parTransId="{F945FD53-7620-42A4-93A1-506D97D1020B}" sibTransId="{218DB1CC-16EF-4C53-A2EC-23CBEABFE68A}"/>
    <dgm:cxn modelId="{E05833D6-A6FC-4461-9D06-945A7367CB1F}" srcId="{10C095E0-4DBD-446A-B9B5-281E002F3170}" destId="{3F8382F1-923E-4B95-934A-D2C72390E7D1}" srcOrd="6" destOrd="0" parTransId="{865858C5-9D38-4254-BF13-80B4090C5275}" sibTransId="{0A113034-E6B8-431A-91D2-AB3206F7D9CA}"/>
    <dgm:cxn modelId="{59FF520B-EACF-4139-8BAC-B010E41AE67B}" type="presOf" srcId="{3F8382F1-923E-4B95-934A-D2C72390E7D1}" destId="{1287B3D0-0FED-43AF-9498-FEC99BB7B9C5}" srcOrd="0" destOrd="6" presId="urn:microsoft.com/office/officeart/2005/8/layout/vList2"/>
    <dgm:cxn modelId="{DA525BC6-EB10-4F71-B14F-2F47267D0B71}" type="presOf" srcId="{D375C2CA-A2FE-42D8-9E7A-4544B677612A}" destId="{1287B3D0-0FED-43AF-9498-FEC99BB7B9C5}" srcOrd="0" destOrd="1" presId="urn:microsoft.com/office/officeart/2005/8/layout/vList2"/>
    <dgm:cxn modelId="{5EC4E49C-9FC7-41AF-B2A5-41B8F62A3E6B}" srcId="{10C095E0-4DBD-446A-B9B5-281E002F3170}" destId="{D375C2CA-A2FE-42D8-9E7A-4544B677612A}" srcOrd="1" destOrd="0" parTransId="{B66B828F-853E-4AED-9CD7-8DBB9EEC5AC9}" sibTransId="{128AF11A-23C5-4874-B22B-B5A0ED14F6D0}"/>
    <dgm:cxn modelId="{009A0C11-1EE1-4C45-82E2-FE53640C1A30}" type="presOf" srcId="{44BDD6FF-24A0-4BDE-AFF4-D062F21E6522}" destId="{1287B3D0-0FED-43AF-9498-FEC99BB7B9C5}" srcOrd="0" destOrd="5" presId="urn:microsoft.com/office/officeart/2005/8/layout/vList2"/>
    <dgm:cxn modelId="{7FD68830-13A4-4470-BDF8-DFDAF9300249}" type="presOf" srcId="{95B3B949-07C4-46F3-9432-842CD6203E18}" destId="{1287B3D0-0FED-43AF-9498-FEC99BB7B9C5}" srcOrd="0" destOrd="4" presId="urn:microsoft.com/office/officeart/2005/8/layout/vList2"/>
    <dgm:cxn modelId="{EF569CA4-F5D8-4E1D-BF47-5BD3BC9C3E8A}" srcId="{10C095E0-4DBD-446A-B9B5-281E002F3170}" destId="{95B3B949-07C4-46F3-9432-842CD6203E18}" srcOrd="4" destOrd="0" parTransId="{F131063D-B621-4FFC-983F-45BD2F480E80}" sibTransId="{E367EC79-AAEE-4998-9375-D9907DBBC391}"/>
    <dgm:cxn modelId="{02BF93DD-A3FC-4DC1-AAF6-B32AA3535184}" type="presOf" srcId="{10C095E0-4DBD-446A-B9B5-281E002F3170}" destId="{F72FEE62-6D6A-428E-9722-919766A7D982}" srcOrd="0" destOrd="0" presId="urn:microsoft.com/office/officeart/2005/8/layout/vList2"/>
    <dgm:cxn modelId="{DE74DB7B-AAD7-42C6-B330-E92BFAAAB76F}" type="presOf" srcId="{9B14E2A5-F6E3-4C6C-8449-2580CB367943}" destId="{1287B3D0-0FED-43AF-9498-FEC99BB7B9C5}" srcOrd="0" destOrd="2" presId="urn:microsoft.com/office/officeart/2005/8/layout/vList2"/>
    <dgm:cxn modelId="{73190C24-7975-45BE-ACAE-4D5644EA1315}" type="presOf" srcId="{4A6358B4-858E-404F-A7FC-187286B25A3F}" destId="{1287B3D0-0FED-43AF-9498-FEC99BB7B9C5}" srcOrd="0" destOrd="3" presId="urn:microsoft.com/office/officeart/2005/8/layout/vList2"/>
    <dgm:cxn modelId="{5270B5A7-3E83-45C8-A5E6-E83948472172}" srcId="{2238D8F6-D450-4FD6-B724-0C0092B05245}" destId="{10C095E0-4DBD-446A-B9B5-281E002F3170}" srcOrd="0" destOrd="0" parTransId="{478C6A7F-D174-494E-A3CC-2982D78B8FFA}" sibTransId="{E8CB38C3-242B-4C59-A797-6DEC1F8E0796}"/>
    <dgm:cxn modelId="{F4B8DBFC-30BD-4CCE-97D6-BD61D6C9DBFD}" type="presOf" srcId="{2238D8F6-D450-4FD6-B724-0C0092B05245}" destId="{D3527258-54E2-4D0D-8894-06ADE71EA175}" srcOrd="0" destOrd="0" presId="urn:microsoft.com/office/officeart/2005/8/layout/vList2"/>
    <dgm:cxn modelId="{DA2FB688-96BB-4EC6-A062-48F8E3CF4C9F}" type="presParOf" srcId="{D3527258-54E2-4D0D-8894-06ADE71EA175}" destId="{F72FEE62-6D6A-428E-9722-919766A7D982}" srcOrd="0" destOrd="0" presId="urn:microsoft.com/office/officeart/2005/8/layout/vList2"/>
    <dgm:cxn modelId="{230DDC0E-77E8-4A7C-98D2-EE05F52CC39C}" type="presParOf" srcId="{D3527258-54E2-4D0D-8894-06ADE71EA175}" destId="{1287B3D0-0FED-43AF-9498-FEC99BB7B9C5}" srcOrd="1" destOrd="0" presId="urn:microsoft.com/office/officeart/2005/8/layout/vList2"/>
  </dgm:cxnLst>
  <dgm:bg/>
  <dgm:whole/>
</dgm:dataModel>
</file>

<file path=ppt/diagrams/data21.xml><?xml version="1.0" encoding="utf-8"?>
<dgm:dataModel xmlns:dgm="http://schemas.openxmlformats.org/drawingml/2006/diagram" xmlns:a="http://schemas.openxmlformats.org/drawingml/2006/main">
  <dgm:ptLst>
    <dgm:pt modelId="{4D16518E-B10F-42C6-B4AC-9C9ECC2B859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F82BC99-C2BC-4B29-BB08-B248F1F50B88}">
      <dgm:prSet phldrT="[Text]"/>
      <dgm:spPr/>
      <dgm:t>
        <a:bodyPr/>
        <a:lstStyle/>
        <a:p>
          <a:r>
            <a:rPr lang="en-IN" b="1" i="1" u="none" dirty="0" smtClean="0"/>
            <a:t>Stage-V Steps – Planning the Audit [SCA 101]</a:t>
          </a:r>
          <a:endParaRPr lang="en-US" i="1" u="none" dirty="0"/>
        </a:p>
      </dgm:t>
    </dgm:pt>
    <dgm:pt modelId="{6B89DCC3-320D-4111-92C9-A17AEF7056B2}" type="parTrans" cxnId="{1632D1E9-F102-4678-9D48-1A3B124B1AF7}">
      <dgm:prSet/>
      <dgm:spPr/>
      <dgm:t>
        <a:bodyPr/>
        <a:lstStyle/>
        <a:p>
          <a:endParaRPr lang="en-US"/>
        </a:p>
      </dgm:t>
    </dgm:pt>
    <dgm:pt modelId="{7EDA49B8-DEA9-4DE3-860D-853241C6A6BA}" type="sibTrans" cxnId="{1632D1E9-F102-4678-9D48-1A3B124B1AF7}">
      <dgm:prSet/>
      <dgm:spPr/>
      <dgm:t>
        <a:bodyPr/>
        <a:lstStyle/>
        <a:p>
          <a:endParaRPr lang="en-US"/>
        </a:p>
      </dgm:t>
    </dgm:pt>
    <dgm:pt modelId="{B3358465-6977-4E77-815E-A6EAC8FB948C}">
      <dgm:prSet/>
      <dgm:spPr/>
      <dgm:t>
        <a:bodyPr/>
        <a:lstStyle/>
        <a:p>
          <a:r>
            <a:rPr lang="en-IN" b="1" dirty="0" smtClean="0"/>
            <a:t>Timing [dates] and duration [no. of days] of audit </a:t>
          </a:r>
          <a:r>
            <a:rPr lang="en-IN" b="1" dirty="0" smtClean="0"/>
            <a:t>period</a:t>
          </a:r>
          <a:endParaRPr lang="en-US" dirty="0"/>
        </a:p>
      </dgm:t>
    </dgm:pt>
    <dgm:pt modelId="{63BA189B-484B-4F6C-A904-1321236C0F5E}" type="parTrans" cxnId="{47B2A11D-16FA-44C3-8374-1DBD43B6E449}">
      <dgm:prSet/>
      <dgm:spPr/>
      <dgm:t>
        <a:bodyPr/>
        <a:lstStyle/>
        <a:p>
          <a:endParaRPr lang="en-US"/>
        </a:p>
      </dgm:t>
    </dgm:pt>
    <dgm:pt modelId="{EA20CCE8-633F-4112-B836-C03019BEEFD8}" type="sibTrans" cxnId="{47B2A11D-16FA-44C3-8374-1DBD43B6E449}">
      <dgm:prSet/>
      <dgm:spPr/>
      <dgm:t>
        <a:bodyPr/>
        <a:lstStyle/>
        <a:p>
          <a:endParaRPr lang="en-US"/>
        </a:p>
      </dgm:t>
    </dgm:pt>
    <dgm:pt modelId="{17467A20-1FC2-43B8-AA69-57E6F1D2244B}">
      <dgm:prSet/>
      <dgm:spPr/>
      <dgm:t>
        <a:bodyPr/>
        <a:lstStyle/>
        <a:p>
          <a:r>
            <a:rPr lang="en-IN" b="1" dirty="0" smtClean="0"/>
            <a:t>Level and number of audit personal to be </a:t>
          </a:r>
          <a:r>
            <a:rPr lang="en-IN" b="1" dirty="0" smtClean="0"/>
            <a:t>deployed</a:t>
          </a:r>
          <a:endParaRPr lang="en-US" dirty="0"/>
        </a:p>
      </dgm:t>
    </dgm:pt>
    <dgm:pt modelId="{557A8A79-67E6-4FB4-B942-CC5A5DBBCC66}" type="parTrans" cxnId="{16CE5B89-71EC-422C-B8B2-2F99EC7570F1}">
      <dgm:prSet/>
      <dgm:spPr/>
      <dgm:t>
        <a:bodyPr/>
        <a:lstStyle/>
        <a:p>
          <a:endParaRPr lang="en-US"/>
        </a:p>
      </dgm:t>
    </dgm:pt>
    <dgm:pt modelId="{791D2899-EEF1-4AFB-8FF2-7FBAB77F841E}" type="sibTrans" cxnId="{16CE5B89-71EC-422C-B8B2-2F99EC7570F1}">
      <dgm:prSet/>
      <dgm:spPr/>
      <dgm:t>
        <a:bodyPr/>
        <a:lstStyle/>
        <a:p>
          <a:endParaRPr lang="en-US"/>
        </a:p>
      </dgm:t>
    </dgm:pt>
    <dgm:pt modelId="{7DEEB596-CEED-4D55-97B9-56C5A8F3AFA4}">
      <dgm:prSet/>
      <dgm:spPr/>
      <dgm:t>
        <a:bodyPr/>
        <a:lstStyle/>
        <a:p>
          <a:r>
            <a:rPr lang="en-IN" b="1" dirty="0" smtClean="0"/>
            <a:t>Audit partner to be deployed; his expected days &amp; dates</a:t>
          </a:r>
          <a:endParaRPr lang="en-US" dirty="0"/>
        </a:p>
      </dgm:t>
    </dgm:pt>
    <dgm:pt modelId="{6BDA7429-B26D-4ECB-AF35-2900D13C9255}" type="parTrans" cxnId="{25FA395E-1F89-4368-85EB-184898907161}">
      <dgm:prSet/>
      <dgm:spPr/>
      <dgm:t>
        <a:bodyPr/>
        <a:lstStyle/>
        <a:p>
          <a:endParaRPr lang="en-US"/>
        </a:p>
      </dgm:t>
    </dgm:pt>
    <dgm:pt modelId="{6F9D5721-EC44-4E91-AC74-4AE23827BA37}" type="sibTrans" cxnId="{25FA395E-1F89-4368-85EB-184898907161}">
      <dgm:prSet/>
      <dgm:spPr/>
      <dgm:t>
        <a:bodyPr/>
        <a:lstStyle/>
        <a:p>
          <a:endParaRPr lang="en-US"/>
        </a:p>
      </dgm:t>
    </dgm:pt>
    <dgm:pt modelId="{A64489C3-9683-4436-ADDA-C4BFD0922A2F}">
      <dgm:prSet/>
      <dgm:spPr/>
      <dgm:t>
        <a:bodyPr/>
        <a:lstStyle/>
        <a:p>
          <a:r>
            <a:rPr lang="en-IN" b="1" dirty="0" smtClean="0"/>
            <a:t>Draw up an overall audit plan and audit strategy – this will act as guide to the audit team</a:t>
          </a:r>
          <a:endParaRPr lang="en-US" dirty="0"/>
        </a:p>
      </dgm:t>
    </dgm:pt>
    <dgm:pt modelId="{C690DF4F-3726-4F02-A0F3-46D342E5376E}" type="parTrans" cxnId="{D3388F04-6D77-4C55-96DF-F174B21F2AC3}">
      <dgm:prSet/>
      <dgm:spPr/>
      <dgm:t>
        <a:bodyPr/>
        <a:lstStyle/>
        <a:p>
          <a:endParaRPr lang="en-US"/>
        </a:p>
      </dgm:t>
    </dgm:pt>
    <dgm:pt modelId="{75BD710B-C9DE-477A-A458-A564969AA49E}" type="sibTrans" cxnId="{D3388F04-6D77-4C55-96DF-F174B21F2AC3}">
      <dgm:prSet/>
      <dgm:spPr/>
      <dgm:t>
        <a:bodyPr/>
        <a:lstStyle/>
        <a:p>
          <a:endParaRPr lang="en-US"/>
        </a:p>
      </dgm:t>
    </dgm:pt>
    <dgm:pt modelId="{9D2A3C8C-F93F-44E2-8300-23F227B9803E}">
      <dgm:prSet/>
      <dgm:spPr/>
      <dgm:t>
        <a:bodyPr/>
        <a:lstStyle/>
        <a:p>
          <a:r>
            <a:rPr lang="en-IN" b="1" dirty="0" smtClean="0"/>
            <a:t>Your </a:t>
          </a:r>
          <a:r>
            <a:rPr lang="en-IN" b="1" dirty="0" smtClean="0"/>
            <a:t>plan to visit the unit(s)</a:t>
          </a:r>
          <a:endParaRPr lang="en-US" dirty="0"/>
        </a:p>
      </dgm:t>
    </dgm:pt>
    <dgm:pt modelId="{2449DF42-7A01-4023-8265-399604870BCE}" type="parTrans" cxnId="{A9C4BD7B-EE4C-42EC-BD0D-1C1D9F278754}">
      <dgm:prSet/>
      <dgm:spPr/>
      <dgm:t>
        <a:bodyPr/>
        <a:lstStyle/>
        <a:p>
          <a:endParaRPr lang="en-US"/>
        </a:p>
      </dgm:t>
    </dgm:pt>
    <dgm:pt modelId="{51026F37-96CC-4EB4-AA89-3D2BAAF3C134}" type="sibTrans" cxnId="{A9C4BD7B-EE4C-42EC-BD0D-1C1D9F278754}">
      <dgm:prSet/>
      <dgm:spPr/>
      <dgm:t>
        <a:bodyPr/>
        <a:lstStyle/>
        <a:p>
          <a:endParaRPr lang="en-US"/>
        </a:p>
      </dgm:t>
    </dgm:pt>
    <dgm:pt modelId="{8B764FC5-75E5-4970-B1E8-C6D09F4851E8}">
      <dgm:prSet/>
      <dgm:spPr/>
      <dgm:t>
        <a:bodyPr/>
        <a:lstStyle/>
        <a:p>
          <a:r>
            <a:rPr lang="en-IN" b="1" dirty="0" smtClean="0"/>
            <a:t>Supervision </a:t>
          </a:r>
          <a:r>
            <a:rPr lang="en-IN" b="1" dirty="0" smtClean="0"/>
            <a:t>and review of work done by the audit team</a:t>
          </a:r>
          <a:endParaRPr lang="en-US" dirty="0"/>
        </a:p>
      </dgm:t>
    </dgm:pt>
    <dgm:pt modelId="{DF7754B2-10AD-412C-AF0D-7748B80A48A8}" type="parTrans" cxnId="{5C74B7A2-38FD-4EAE-805F-189120233719}">
      <dgm:prSet/>
      <dgm:spPr/>
      <dgm:t>
        <a:bodyPr/>
        <a:lstStyle/>
        <a:p>
          <a:endParaRPr lang="en-US"/>
        </a:p>
      </dgm:t>
    </dgm:pt>
    <dgm:pt modelId="{AE784C4A-DE90-4621-9209-AC41CF4740B5}" type="sibTrans" cxnId="{5C74B7A2-38FD-4EAE-805F-189120233719}">
      <dgm:prSet/>
      <dgm:spPr/>
      <dgm:t>
        <a:bodyPr/>
        <a:lstStyle/>
        <a:p>
          <a:endParaRPr lang="en-US"/>
        </a:p>
      </dgm:t>
    </dgm:pt>
    <dgm:pt modelId="{26D3C9DF-ECF1-44C4-82A2-3FF80CC09754}" type="pres">
      <dgm:prSet presAssocID="{4D16518E-B10F-42C6-B4AC-9C9ECC2B859B}" presName="linear" presStyleCnt="0">
        <dgm:presLayoutVars>
          <dgm:animLvl val="lvl"/>
          <dgm:resizeHandles val="exact"/>
        </dgm:presLayoutVars>
      </dgm:prSet>
      <dgm:spPr/>
      <dgm:t>
        <a:bodyPr/>
        <a:lstStyle/>
        <a:p>
          <a:endParaRPr lang="en-US"/>
        </a:p>
      </dgm:t>
    </dgm:pt>
    <dgm:pt modelId="{01F70FF5-459C-4C9A-B463-92FB587DEC1F}" type="pres">
      <dgm:prSet presAssocID="{5F82BC99-C2BC-4B29-BB08-B248F1F50B88}" presName="parentText" presStyleLbl="node1" presStyleIdx="0" presStyleCnt="1">
        <dgm:presLayoutVars>
          <dgm:chMax val="0"/>
          <dgm:bulletEnabled val="1"/>
        </dgm:presLayoutVars>
      </dgm:prSet>
      <dgm:spPr/>
      <dgm:t>
        <a:bodyPr/>
        <a:lstStyle/>
        <a:p>
          <a:endParaRPr lang="en-US"/>
        </a:p>
      </dgm:t>
    </dgm:pt>
    <dgm:pt modelId="{730A5DE7-B0C2-4296-97EB-75E3F265521E}" type="pres">
      <dgm:prSet presAssocID="{5F82BC99-C2BC-4B29-BB08-B248F1F50B88}" presName="childText" presStyleLbl="revTx" presStyleIdx="0" presStyleCnt="1">
        <dgm:presLayoutVars>
          <dgm:bulletEnabled val="1"/>
        </dgm:presLayoutVars>
      </dgm:prSet>
      <dgm:spPr/>
      <dgm:t>
        <a:bodyPr/>
        <a:lstStyle/>
        <a:p>
          <a:endParaRPr lang="en-US"/>
        </a:p>
      </dgm:t>
    </dgm:pt>
  </dgm:ptLst>
  <dgm:cxnLst>
    <dgm:cxn modelId="{D3C95147-4E16-4F66-8698-29E139C4E1B5}" type="presOf" srcId="{A64489C3-9683-4436-ADDA-C4BFD0922A2F}" destId="{730A5DE7-B0C2-4296-97EB-75E3F265521E}" srcOrd="0" destOrd="5" presId="urn:microsoft.com/office/officeart/2005/8/layout/vList2"/>
    <dgm:cxn modelId="{2AED645B-6B35-4F03-85E6-D2AF13475F6D}" type="presOf" srcId="{17467A20-1FC2-43B8-AA69-57E6F1D2244B}" destId="{730A5DE7-B0C2-4296-97EB-75E3F265521E}" srcOrd="0" destOrd="2" presId="urn:microsoft.com/office/officeart/2005/8/layout/vList2"/>
    <dgm:cxn modelId="{61DAFDCC-8371-47EB-86EB-A7AB8B5AA34B}" type="presOf" srcId="{8B764FC5-75E5-4970-B1E8-C6D09F4851E8}" destId="{730A5DE7-B0C2-4296-97EB-75E3F265521E}" srcOrd="0" destOrd="3" presId="urn:microsoft.com/office/officeart/2005/8/layout/vList2"/>
    <dgm:cxn modelId="{FB707A27-1D49-4E0B-A23E-73CA13A79E1A}" type="presOf" srcId="{7DEEB596-CEED-4D55-97B9-56C5A8F3AFA4}" destId="{730A5DE7-B0C2-4296-97EB-75E3F265521E}" srcOrd="0" destOrd="4" presId="urn:microsoft.com/office/officeart/2005/8/layout/vList2"/>
    <dgm:cxn modelId="{A9C4BD7B-EE4C-42EC-BD0D-1C1D9F278754}" srcId="{5F82BC99-C2BC-4B29-BB08-B248F1F50B88}" destId="{9D2A3C8C-F93F-44E2-8300-23F227B9803E}" srcOrd="1" destOrd="0" parTransId="{2449DF42-7A01-4023-8265-399604870BCE}" sibTransId="{51026F37-96CC-4EB4-AA89-3D2BAAF3C134}"/>
    <dgm:cxn modelId="{50DE94E7-7DA7-4F5A-8F52-0E790FCB1168}" type="presOf" srcId="{4D16518E-B10F-42C6-B4AC-9C9ECC2B859B}" destId="{26D3C9DF-ECF1-44C4-82A2-3FF80CC09754}" srcOrd="0" destOrd="0" presId="urn:microsoft.com/office/officeart/2005/8/layout/vList2"/>
    <dgm:cxn modelId="{47B2A11D-16FA-44C3-8374-1DBD43B6E449}" srcId="{5F82BC99-C2BC-4B29-BB08-B248F1F50B88}" destId="{B3358465-6977-4E77-815E-A6EAC8FB948C}" srcOrd="0" destOrd="0" parTransId="{63BA189B-484B-4F6C-A904-1321236C0F5E}" sibTransId="{EA20CCE8-633F-4112-B836-C03019BEEFD8}"/>
    <dgm:cxn modelId="{16CE5B89-71EC-422C-B8B2-2F99EC7570F1}" srcId="{5F82BC99-C2BC-4B29-BB08-B248F1F50B88}" destId="{17467A20-1FC2-43B8-AA69-57E6F1D2244B}" srcOrd="2" destOrd="0" parTransId="{557A8A79-67E6-4FB4-B942-CC5A5DBBCC66}" sibTransId="{791D2899-EEF1-4AFB-8FF2-7FBAB77F841E}"/>
    <dgm:cxn modelId="{5C74B7A2-38FD-4EAE-805F-189120233719}" srcId="{5F82BC99-C2BC-4B29-BB08-B248F1F50B88}" destId="{8B764FC5-75E5-4970-B1E8-C6D09F4851E8}" srcOrd="3" destOrd="0" parTransId="{DF7754B2-10AD-412C-AF0D-7748B80A48A8}" sibTransId="{AE784C4A-DE90-4621-9209-AC41CF4740B5}"/>
    <dgm:cxn modelId="{D3388F04-6D77-4C55-96DF-F174B21F2AC3}" srcId="{5F82BC99-C2BC-4B29-BB08-B248F1F50B88}" destId="{A64489C3-9683-4436-ADDA-C4BFD0922A2F}" srcOrd="5" destOrd="0" parTransId="{C690DF4F-3726-4F02-A0F3-46D342E5376E}" sibTransId="{75BD710B-C9DE-477A-A458-A564969AA49E}"/>
    <dgm:cxn modelId="{DC9C1863-4C5F-4EB8-9C3B-F04AF32F023E}" type="presOf" srcId="{5F82BC99-C2BC-4B29-BB08-B248F1F50B88}" destId="{01F70FF5-459C-4C9A-B463-92FB587DEC1F}" srcOrd="0" destOrd="0" presId="urn:microsoft.com/office/officeart/2005/8/layout/vList2"/>
    <dgm:cxn modelId="{1632D1E9-F102-4678-9D48-1A3B124B1AF7}" srcId="{4D16518E-B10F-42C6-B4AC-9C9ECC2B859B}" destId="{5F82BC99-C2BC-4B29-BB08-B248F1F50B88}" srcOrd="0" destOrd="0" parTransId="{6B89DCC3-320D-4111-92C9-A17AEF7056B2}" sibTransId="{7EDA49B8-DEA9-4DE3-860D-853241C6A6BA}"/>
    <dgm:cxn modelId="{25FA395E-1F89-4368-85EB-184898907161}" srcId="{5F82BC99-C2BC-4B29-BB08-B248F1F50B88}" destId="{7DEEB596-CEED-4D55-97B9-56C5A8F3AFA4}" srcOrd="4" destOrd="0" parTransId="{6BDA7429-B26D-4ECB-AF35-2900D13C9255}" sibTransId="{6F9D5721-EC44-4E91-AC74-4AE23827BA37}"/>
    <dgm:cxn modelId="{713643C1-85B4-4498-ABC8-E802508FBFBE}" type="presOf" srcId="{B3358465-6977-4E77-815E-A6EAC8FB948C}" destId="{730A5DE7-B0C2-4296-97EB-75E3F265521E}" srcOrd="0" destOrd="0" presId="urn:microsoft.com/office/officeart/2005/8/layout/vList2"/>
    <dgm:cxn modelId="{01E8286E-CE1A-4930-AD0E-FC2D45310D2B}" type="presOf" srcId="{9D2A3C8C-F93F-44E2-8300-23F227B9803E}" destId="{730A5DE7-B0C2-4296-97EB-75E3F265521E}" srcOrd="0" destOrd="1" presId="urn:microsoft.com/office/officeart/2005/8/layout/vList2"/>
    <dgm:cxn modelId="{FBD1D27D-2227-458D-9844-128451DB125B}" type="presParOf" srcId="{26D3C9DF-ECF1-44C4-82A2-3FF80CC09754}" destId="{01F70FF5-459C-4C9A-B463-92FB587DEC1F}" srcOrd="0" destOrd="0" presId="urn:microsoft.com/office/officeart/2005/8/layout/vList2"/>
    <dgm:cxn modelId="{93948254-673D-465B-808A-F6C6C96D6B60}" type="presParOf" srcId="{26D3C9DF-ECF1-44C4-82A2-3FF80CC09754}" destId="{730A5DE7-B0C2-4296-97EB-75E3F265521E}" srcOrd="1" destOrd="0" presId="urn:microsoft.com/office/officeart/2005/8/layout/vList2"/>
  </dgm:cxnLst>
  <dgm:bg/>
  <dgm:whole/>
</dgm:dataModel>
</file>

<file path=ppt/diagrams/data22.xml><?xml version="1.0" encoding="utf-8"?>
<dgm:dataModel xmlns:dgm="http://schemas.openxmlformats.org/drawingml/2006/diagram" xmlns:a="http://schemas.openxmlformats.org/drawingml/2006/main">
  <dgm:ptLst>
    <dgm:pt modelId="{4D16518E-B10F-42C6-B4AC-9C9ECC2B859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F82BC99-C2BC-4B29-BB08-B248F1F50B88}">
      <dgm:prSet phldrT="[Text]"/>
      <dgm:spPr/>
      <dgm:t>
        <a:bodyPr/>
        <a:lstStyle/>
        <a:p>
          <a:r>
            <a:rPr lang="en-IN" b="1" i="1" u="none" dirty="0" smtClean="0"/>
            <a:t>Stage-V Steps – Planning the Audit [SCA 101]</a:t>
          </a:r>
          <a:endParaRPr lang="en-US" i="1" u="none" dirty="0"/>
        </a:p>
      </dgm:t>
    </dgm:pt>
    <dgm:pt modelId="{6B89DCC3-320D-4111-92C9-A17AEF7056B2}" type="parTrans" cxnId="{1632D1E9-F102-4678-9D48-1A3B124B1AF7}">
      <dgm:prSet/>
      <dgm:spPr/>
      <dgm:t>
        <a:bodyPr/>
        <a:lstStyle/>
        <a:p>
          <a:endParaRPr lang="en-US"/>
        </a:p>
      </dgm:t>
    </dgm:pt>
    <dgm:pt modelId="{7EDA49B8-DEA9-4DE3-860D-853241C6A6BA}" type="sibTrans" cxnId="{1632D1E9-F102-4678-9D48-1A3B124B1AF7}">
      <dgm:prSet/>
      <dgm:spPr/>
      <dgm:t>
        <a:bodyPr/>
        <a:lstStyle/>
        <a:p>
          <a:endParaRPr lang="en-US"/>
        </a:p>
      </dgm:t>
    </dgm:pt>
    <dgm:pt modelId="{B3358465-6977-4E77-815E-A6EAC8FB948C}">
      <dgm:prSet/>
      <dgm:spPr/>
      <dgm:t>
        <a:bodyPr/>
        <a:lstStyle/>
        <a:p>
          <a:r>
            <a:rPr lang="en-IN" b="1" dirty="0" smtClean="0"/>
            <a:t>Formulate appropriate audit procedures</a:t>
          </a:r>
          <a:endParaRPr lang="en-US" dirty="0"/>
        </a:p>
      </dgm:t>
    </dgm:pt>
    <dgm:pt modelId="{63BA189B-484B-4F6C-A904-1321236C0F5E}" type="parTrans" cxnId="{47B2A11D-16FA-44C3-8374-1DBD43B6E449}">
      <dgm:prSet/>
      <dgm:spPr/>
      <dgm:t>
        <a:bodyPr/>
        <a:lstStyle/>
        <a:p>
          <a:endParaRPr lang="en-US"/>
        </a:p>
      </dgm:t>
    </dgm:pt>
    <dgm:pt modelId="{EA20CCE8-633F-4112-B836-C03019BEEFD8}" type="sibTrans" cxnId="{47B2A11D-16FA-44C3-8374-1DBD43B6E449}">
      <dgm:prSet/>
      <dgm:spPr/>
      <dgm:t>
        <a:bodyPr/>
        <a:lstStyle/>
        <a:p>
          <a:endParaRPr lang="en-US"/>
        </a:p>
      </dgm:t>
    </dgm:pt>
    <dgm:pt modelId="{10624AA1-F756-430F-971B-25E919CB14F9}">
      <dgm:prSet/>
      <dgm:spPr/>
      <dgm:t>
        <a:bodyPr/>
        <a:lstStyle/>
        <a:p>
          <a:r>
            <a:rPr lang="en-IN" b="1" dirty="0" smtClean="0">
              <a:solidFill>
                <a:srgbClr val="C00000"/>
              </a:solidFill>
            </a:rPr>
            <a:t>Decide the materiality levels</a:t>
          </a:r>
          <a:endParaRPr lang="en-US" dirty="0">
            <a:solidFill>
              <a:srgbClr val="C00000"/>
            </a:solidFill>
          </a:endParaRPr>
        </a:p>
      </dgm:t>
    </dgm:pt>
    <dgm:pt modelId="{1EDF9A68-103A-4591-9767-A14D8FBD55AE}" type="parTrans" cxnId="{3725EA58-B81E-4411-BAB7-0FC6D55866A2}">
      <dgm:prSet/>
      <dgm:spPr/>
      <dgm:t>
        <a:bodyPr/>
        <a:lstStyle/>
        <a:p>
          <a:endParaRPr lang="en-US"/>
        </a:p>
      </dgm:t>
    </dgm:pt>
    <dgm:pt modelId="{93563B71-C493-44D0-8EC0-503D431A612F}" type="sibTrans" cxnId="{3725EA58-B81E-4411-BAB7-0FC6D55866A2}">
      <dgm:prSet/>
      <dgm:spPr/>
      <dgm:t>
        <a:bodyPr/>
        <a:lstStyle/>
        <a:p>
          <a:endParaRPr lang="en-US"/>
        </a:p>
      </dgm:t>
    </dgm:pt>
    <dgm:pt modelId="{116F84AD-7DAA-439B-83B6-84E21E5CF178}">
      <dgm:prSet/>
      <dgm:spPr/>
      <dgm:t>
        <a:bodyPr/>
        <a:lstStyle/>
        <a:p>
          <a:r>
            <a:rPr lang="en-IN" b="1" dirty="0" smtClean="0">
              <a:solidFill>
                <a:srgbClr val="C00000"/>
              </a:solidFill>
            </a:rPr>
            <a:t>Formulate the Test of details</a:t>
          </a:r>
          <a:endParaRPr lang="en-US" dirty="0">
            <a:solidFill>
              <a:srgbClr val="C00000"/>
            </a:solidFill>
          </a:endParaRPr>
        </a:p>
      </dgm:t>
    </dgm:pt>
    <dgm:pt modelId="{26A9AA35-181F-486C-8CC1-23E03EE25A72}" type="parTrans" cxnId="{07E2DDA7-A55E-4E04-B11A-E6618127E72D}">
      <dgm:prSet/>
      <dgm:spPr/>
      <dgm:t>
        <a:bodyPr/>
        <a:lstStyle/>
        <a:p>
          <a:endParaRPr lang="en-US"/>
        </a:p>
      </dgm:t>
    </dgm:pt>
    <dgm:pt modelId="{60D8D229-FC2D-448D-A42B-B250A4E8A23C}" type="sibTrans" cxnId="{07E2DDA7-A55E-4E04-B11A-E6618127E72D}">
      <dgm:prSet/>
      <dgm:spPr/>
      <dgm:t>
        <a:bodyPr/>
        <a:lstStyle/>
        <a:p>
          <a:endParaRPr lang="en-US"/>
        </a:p>
      </dgm:t>
    </dgm:pt>
    <dgm:pt modelId="{4EF66B9C-BC3E-4600-9938-DAE5B7A41D0B}">
      <dgm:prSet/>
      <dgm:spPr/>
      <dgm:t>
        <a:bodyPr/>
        <a:lstStyle/>
        <a:p>
          <a:r>
            <a:rPr lang="en-IN" b="1" dirty="0" smtClean="0">
              <a:solidFill>
                <a:srgbClr val="C00000"/>
              </a:solidFill>
            </a:rPr>
            <a:t>Draw Substantive procedures to be followed</a:t>
          </a:r>
          <a:endParaRPr lang="en-US" dirty="0">
            <a:solidFill>
              <a:srgbClr val="C00000"/>
            </a:solidFill>
          </a:endParaRPr>
        </a:p>
      </dgm:t>
    </dgm:pt>
    <dgm:pt modelId="{AF6E3F6A-8ABA-4AE3-9152-49C48D37BDB5}" type="parTrans" cxnId="{A456B6EC-D4BE-47C6-A67F-DA667C235E13}">
      <dgm:prSet/>
      <dgm:spPr/>
      <dgm:t>
        <a:bodyPr/>
        <a:lstStyle/>
        <a:p>
          <a:endParaRPr lang="en-US"/>
        </a:p>
      </dgm:t>
    </dgm:pt>
    <dgm:pt modelId="{1C18786E-106C-4DC2-BDC5-7C26342B43BF}" type="sibTrans" cxnId="{A456B6EC-D4BE-47C6-A67F-DA667C235E13}">
      <dgm:prSet/>
      <dgm:spPr/>
      <dgm:t>
        <a:bodyPr/>
        <a:lstStyle/>
        <a:p>
          <a:endParaRPr lang="en-US"/>
        </a:p>
      </dgm:t>
    </dgm:pt>
    <dgm:pt modelId="{3D6468CF-B759-4A38-ADB6-CEE3375157D4}">
      <dgm:prSet/>
      <dgm:spPr/>
      <dgm:t>
        <a:bodyPr/>
        <a:lstStyle/>
        <a:p>
          <a:r>
            <a:rPr lang="en-IN" b="1" dirty="0" smtClean="0">
              <a:solidFill>
                <a:srgbClr val="C00000"/>
              </a:solidFill>
            </a:rPr>
            <a:t>Draw Analytical procedures to be followed</a:t>
          </a:r>
          <a:endParaRPr lang="en-US" dirty="0">
            <a:solidFill>
              <a:srgbClr val="C00000"/>
            </a:solidFill>
          </a:endParaRPr>
        </a:p>
      </dgm:t>
    </dgm:pt>
    <dgm:pt modelId="{BB1629B2-9DC1-49E5-9B28-422B8A5B26A2}" type="parTrans" cxnId="{E720DB3C-9D88-43B8-830B-A94844AD72C6}">
      <dgm:prSet/>
      <dgm:spPr/>
      <dgm:t>
        <a:bodyPr/>
        <a:lstStyle/>
        <a:p>
          <a:endParaRPr lang="en-US"/>
        </a:p>
      </dgm:t>
    </dgm:pt>
    <dgm:pt modelId="{6355DD22-9375-4C2D-887D-7383E3513556}" type="sibTrans" cxnId="{E720DB3C-9D88-43B8-830B-A94844AD72C6}">
      <dgm:prSet/>
      <dgm:spPr/>
      <dgm:t>
        <a:bodyPr/>
        <a:lstStyle/>
        <a:p>
          <a:endParaRPr lang="en-US"/>
        </a:p>
      </dgm:t>
    </dgm:pt>
    <dgm:pt modelId="{A8FD2473-5D86-4BF6-915D-93F14D62C333}">
      <dgm:prSet/>
      <dgm:spPr/>
      <dgm:t>
        <a:bodyPr/>
        <a:lstStyle/>
        <a:p>
          <a:r>
            <a:rPr lang="en-IN" b="1" dirty="0" smtClean="0"/>
            <a:t>Formulate risk assessment strategies &amp; procedures</a:t>
          </a:r>
          <a:endParaRPr lang="en-US" dirty="0"/>
        </a:p>
      </dgm:t>
    </dgm:pt>
    <dgm:pt modelId="{0390DE99-8B21-4F90-8946-B8A6AE84AE79}" type="parTrans" cxnId="{35596878-B1E5-447D-8588-5E29DD00B52B}">
      <dgm:prSet/>
      <dgm:spPr/>
      <dgm:t>
        <a:bodyPr/>
        <a:lstStyle/>
        <a:p>
          <a:endParaRPr lang="en-US"/>
        </a:p>
      </dgm:t>
    </dgm:pt>
    <dgm:pt modelId="{453F7F28-17EC-49D1-AFB1-A694D81E3184}" type="sibTrans" cxnId="{35596878-B1E5-447D-8588-5E29DD00B52B}">
      <dgm:prSet/>
      <dgm:spPr/>
      <dgm:t>
        <a:bodyPr/>
        <a:lstStyle/>
        <a:p>
          <a:endParaRPr lang="en-US"/>
        </a:p>
      </dgm:t>
    </dgm:pt>
    <dgm:pt modelId="{C01DB8D6-1B02-41BB-86BE-B1FEEB5A502E}">
      <dgm:prSet/>
      <dgm:spPr/>
      <dgm:t>
        <a:bodyPr/>
        <a:lstStyle/>
        <a:p>
          <a:r>
            <a:rPr lang="en-IN" b="1" dirty="0" smtClean="0">
              <a:solidFill>
                <a:srgbClr val="C00000"/>
              </a:solidFill>
            </a:rPr>
            <a:t>Methodology to measure material misstatements</a:t>
          </a:r>
          <a:endParaRPr lang="en-US" dirty="0">
            <a:solidFill>
              <a:srgbClr val="C00000"/>
            </a:solidFill>
          </a:endParaRPr>
        </a:p>
      </dgm:t>
    </dgm:pt>
    <dgm:pt modelId="{90A0FBDC-3712-4779-9004-A20B7BB54389}" type="parTrans" cxnId="{2E78B461-78A5-4BBB-BEC9-8E19A81F2EC5}">
      <dgm:prSet/>
      <dgm:spPr/>
      <dgm:t>
        <a:bodyPr/>
        <a:lstStyle/>
        <a:p>
          <a:endParaRPr lang="en-US"/>
        </a:p>
      </dgm:t>
    </dgm:pt>
    <dgm:pt modelId="{15D43D31-17F3-4AE2-B8A2-E28E9E128715}" type="sibTrans" cxnId="{2E78B461-78A5-4BBB-BEC9-8E19A81F2EC5}">
      <dgm:prSet/>
      <dgm:spPr/>
      <dgm:t>
        <a:bodyPr/>
        <a:lstStyle/>
        <a:p>
          <a:endParaRPr lang="en-US"/>
        </a:p>
      </dgm:t>
    </dgm:pt>
    <dgm:pt modelId="{256EDFCD-E3B7-49E8-8B7D-6C36E684C8C6}">
      <dgm:prSet/>
      <dgm:spPr/>
      <dgm:t>
        <a:bodyPr/>
        <a:lstStyle/>
        <a:p>
          <a:r>
            <a:rPr lang="en-IN" b="1" dirty="0" smtClean="0"/>
            <a:t>Plan discussions with key personnel of the company</a:t>
          </a:r>
          <a:endParaRPr lang="en-US" dirty="0"/>
        </a:p>
      </dgm:t>
    </dgm:pt>
    <dgm:pt modelId="{BC28AB06-6BC7-402E-9B9E-36F5EBEA1C3D}" type="parTrans" cxnId="{4F4DED99-E90B-44E3-92B8-6BFDFEE5A6F5}">
      <dgm:prSet/>
      <dgm:spPr/>
      <dgm:t>
        <a:bodyPr/>
        <a:lstStyle/>
        <a:p>
          <a:endParaRPr lang="en-US"/>
        </a:p>
      </dgm:t>
    </dgm:pt>
    <dgm:pt modelId="{BE5DA72A-5A38-4E34-A8DE-7B75B89C2514}" type="sibTrans" cxnId="{4F4DED99-E90B-44E3-92B8-6BFDFEE5A6F5}">
      <dgm:prSet/>
      <dgm:spPr/>
      <dgm:t>
        <a:bodyPr/>
        <a:lstStyle/>
        <a:p>
          <a:endParaRPr lang="en-US"/>
        </a:p>
      </dgm:t>
    </dgm:pt>
    <dgm:pt modelId="{DF4FE713-DCDB-4F76-AD9B-23BFE6CF7F80}">
      <dgm:prSet/>
      <dgm:spPr/>
      <dgm:t>
        <a:bodyPr/>
        <a:lstStyle/>
        <a:p>
          <a:r>
            <a:rPr lang="en-IN" b="1" dirty="0" smtClean="0"/>
            <a:t>Plan discussion with the previous cost auditor, statutory financial auditor, and internal auditor</a:t>
          </a:r>
          <a:endParaRPr lang="en-US" dirty="0"/>
        </a:p>
      </dgm:t>
    </dgm:pt>
    <dgm:pt modelId="{85BA8497-F23F-4300-9758-D06A4D28BEE9}" type="parTrans" cxnId="{03B13393-82A5-490B-BC07-B693F6BC9D1C}">
      <dgm:prSet/>
      <dgm:spPr/>
      <dgm:t>
        <a:bodyPr/>
        <a:lstStyle/>
        <a:p>
          <a:endParaRPr lang="en-US"/>
        </a:p>
      </dgm:t>
    </dgm:pt>
    <dgm:pt modelId="{83ACA1E9-893E-4559-9AEB-244F5E10CB83}" type="sibTrans" cxnId="{03B13393-82A5-490B-BC07-B693F6BC9D1C}">
      <dgm:prSet/>
      <dgm:spPr/>
      <dgm:t>
        <a:bodyPr/>
        <a:lstStyle/>
        <a:p>
          <a:endParaRPr lang="en-US"/>
        </a:p>
      </dgm:t>
    </dgm:pt>
    <dgm:pt modelId="{972948C3-6ECF-4511-8964-3E58AD9C6E4A}">
      <dgm:prSet/>
      <dgm:spPr/>
      <dgm:t>
        <a:bodyPr/>
        <a:lstStyle/>
        <a:p>
          <a:r>
            <a:rPr lang="en-IN" b="1" dirty="0" smtClean="0">
              <a:solidFill>
                <a:srgbClr val="C00000"/>
              </a:solidFill>
            </a:rPr>
            <a:t>Decide sampling levels</a:t>
          </a:r>
          <a:endParaRPr lang="en-US" dirty="0">
            <a:solidFill>
              <a:srgbClr val="C00000"/>
            </a:solidFill>
          </a:endParaRPr>
        </a:p>
      </dgm:t>
    </dgm:pt>
    <dgm:pt modelId="{AFC49795-7243-449A-87D5-9DE4A410EAC2}" type="parTrans" cxnId="{59CE59F0-B86E-4A7D-B2FC-C35DB57F1E04}">
      <dgm:prSet/>
      <dgm:spPr/>
      <dgm:t>
        <a:bodyPr/>
        <a:lstStyle/>
        <a:p>
          <a:endParaRPr lang="en-US"/>
        </a:p>
      </dgm:t>
    </dgm:pt>
    <dgm:pt modelId="{546D7320-91D4-4C5E-8E41-DFE3E3169B9A}" type="sibTrans" cxnId="{59CE59F0-B86E-4A7D-B2FC-C35DB57F1E04}">
      <dgm:prSet/>
      <dgm:spPr/>
      <dgm:t>
        <a:bodyPr/>
        <a:lstStyle/>
        <a:p>
          <a:endParaRPr lang="en-US"/>
        </a:p>
      </dgm:t>
    </dgm:pt>
    <dgm:pt modelId="{7FC4CE7C-46BE-4555-8D3E-AB74D6E17D43}">
      <dgm:prSet/>
      <dgm:spPr/>
      <dgm:t>
        <a:bodyPr/>
        <a:lstStyle/>
        <a:p>
          <a:r>
            <a:rPr lang="en-IN" b="1" dirty="0" smtClean="0">
              <a:solidFill>
                <a:srgbClr val="C00000"/>
              </a:solidFill>
            </a:rPr>
            <a:t>Formulate the Test of controls</a:t>
          </a:r>
          <a:endParaRPr lang="en-US" dirty="0"/>
        </a:p>
      </dgm:t>
    </dgm:pt>
    <dgm:pt modelId="{87E25937-341C-4127-B789-0E8DF44D6A93}" type="parTrans" cxnId="{E7C931A8-F4C7-4789-949E-AEFB631A2CA9}">
      <dgm:prSet/>
      <dgm:spPr/>
      <dgm:t>
        <a:bodyPr/>
        <a:lstStyle/>
        <a:p>
          <a:endParaRPr lang="en-US"/>
        </a:p>
      </dgm:t>
    </dgm:pt>
    <dgm:pt modelId="{82FE6E02-9970-4C52-9255-D7039D5398EA}" type="sibTrans" cxnId="{E7C931A8-F4C7-4789-949E-AEFB631A2CA9}">
      <dgm:prSet/>
      <dgm:spPr/>
      <dgm:t>
        <a:bodyPr/>
        <a:lstStyle/>
        <a:p>
          <a:endParaRPr lang="en-US"/>
        </a:p>
      </dgm:t>
    </dgm:pt>
    <dgm:pt modelId="{26D3C9DF-ECF1-44C4-82A2-3FF80CC09754}" type="pres">
      <dgm:prSet presAssocID="{4D16518E-B10F-42C6-B4AC-9C9ECC2B859B}" presName="linear" presStyleCnt="0">
        <dgm:presLayoutVars>
          <dgm:animLvl val="lvl"/>
          <dgm:resizeHandles val="exact"/>
        </dgm:presLayoutVars>
      </dgm:prSet>
      <dgm:spPr/>
      <dgm:t>
        <a:bodyPr/>
        <a:lstStyle/>
        <a:p>
          <a:endParaRPr lang="en-US"/>
        </a:p>
      </dgm:t>
    </dgm:pt>
    <dgm:pt modelId="{01F70FF5-459C-4C9A-B463-92FB587DEC1F}" type="pres">
      <dgm:prSet presAssocID="{5F82BC99-C2BC-4B29-BB08-B248F1F50B88}" presName="parentText" presStyleLbl="node1" presStyleIdx="0" presStyleCnt="1">
        <dgm:presLayoutVars>
          <dgm:chMax val="0"/>
          <dgm:bulletEnabled val="1"/>
        </dgm:presLayoutVars>
      </dgm:prSet>
      <dgm:spPr/>
      <dgm:t>
        <a:bodyPr/>
        <a:lstStyle/>
        <a:p>
          <a:endParaRPr lang="en-US"/>
        </a:p>
      </dgm:t>
    </dgm:pt>
    <dgm:pt modelId="{730A5DE7-B0C2-4296-97EB-75E3F265521E}" type="pres">
      <dgm:prSet presAssocID="{5F82BC99-C2BC-4B29-BB08-B248F1F50B88}" presName="childText" presStyleLbl="revTx" presStyleIdx="0" presStyleCnt="1">
        <dgm:presLayoutVars>
          <dgm:bulletEnabled val="1"/>
        </dgm:presLayoutVars>
      </dgm:prSet>
      <dgm:spPr/>
      <dgm:t>
        <a:bodyPr/>
        <a:lstStyle/>
        <a:p>
          <a:endParaRPr lang="en-US"/>
        </a:p>
      </dgm:t>
    </dgm:pt>
  </dgm:ptLst>
  <dgm:cxnLst>
    <dgm:cxn modelId="{7D7A4B29-EF5B-410F-B3CA-DE98C56689A1}" type="presOf" srcId="{972948C3-6ECF-4511-8964-3E58AD9C6E4A}" destId="{730A5DE7-B0C2-4296-97EB-75E3F265521E}" srcOrd="0" destOrd="2" presId="urn:microsoft.com/office/officeart/2005/8/layout/vList2"/>
    <dgm:cxn modelId="{59CE59F0-B86E-4A7D-B2FC-C35DB57F1E04}" srcId="{B3358465-6977-4E77-815E-A6EAC8FB948C}" destId="{972948C3-6ECF-4511-8964-3E58AD9C6E4A}" srcOrd="1" destOrd="0" parTransId="{AFC49795-7243-449A-87D5-9DE4A410EAC2}" sibTransId="{546D7320-91D4-4C5E-8E41-DFE3E3169B9A}"/>
    <dgm:cxn modelId="{A456B6EC-D4BE-47C6-A67F-DA667C235E13}" srcId="{B3358465-6977-4E77-815E-A6EAC8FB948C}" destId="{4EF66B9C-BC3E-4600-9938-DAE5B7A41D0B}" srcOrd="4" destOrd="0" parTransId="{AF6E3F6A-8ABA-4AE3-9152-49C48D37BDB5}" sibTransId="{1C18786E-106C-4DC2-BDC5-7C26342B43BF}"/>
    <dgm:cxn modelId="{1152475A-43AC-4F43-BD92-042372510DF9}" type="presOf" srcId="{A8FD2473-5D86-4BF6-915D-93F14D62C333}" destId="{730A5DE7-B0C2-4296-97EB-75E3F265521E}" srcOrd="0" destOrd="7" presId="urn:microsoft.com/office/officeart/2005/8/layout/vList2"/>
    <dgm:cxn modelId="{47B2A11D-16FA-44C3-8374-1DBD43B6E449}" srcId="{5F82BC99-C2BC-4B29-BB08-B248F1F50B88}" destId="{B3358465-6977-4E77-815E-A6EAC8FB948C}" srcOrd="0" destOrd="0" parTransId="{63BA189B-484B-4F6C-A904-1321236C0F5E}" sibTransId="{EA20CCE8-633F-4112-B836-C03019BEEFD8}"/>
    <dgm:cxn modelId="{1357C186-0DA0-4B76-8349-7E98C733C7D1}" type="presOf" srcId="{C01DB8D6-1B02-41BB-86BE-B1FEEB5A502E}" destId="{730A5DE7-B0C2-4296-97EB-75E3F265521E}" srcOrd="0" destOrd="8" presId="urn:microsoft.com/office/officeart/2005/8/layout/vList2"/>
    <dgm:cxn modelId="{3725EA58-B81E-4411-BAB7-0FC6D55866A2}" srcId="{B3358465-6977-4E77-815E-A6EAC8FB948C}" destId="{10624AA1-F756-430F-971B-25E919CB14F9}" srcOrd="0" destOrd="0" parTransId="{1EDF9A68-103A-4591-9767-A14D8FBD55AE}" sibTransId="{93563B71-C493-44D0-8EC0-503D431A612F}"/>
    <dgm:cxn modelId="{4F4DED99-E90B-44E3-92B8-6BFDFEE5A6F5}" srcId="{5F82BC99-C2BC-4B29-BB08-B248F1F50B88}" destId="{256EDFCD-E3B7-49E8-8B7D-6C36E684C8C6}" srcOrd="2" destOrd="0" parTransId="{BC28AB06-6BC7-402E-9B9E-36F5EBEA1C3D}" sibTransId="{BE5DA72A-5A38-4E34-A8DE-7B75B89C2514}"/>
    <dgm:cxn modelId="{467AC7F3-2A60-4E82-B9B6-1213B9B69F3D}" type="presOf" srcId="{3D6468CF-B759-4A38-ADB6-CEE3375157D4}" destId="{730A5DE7-B0C2-4296-97EB-75E3F265521E}" srcOrd="0" destOrd="6" presId="urn:microsoft.com/office/officeart/2005/8/layout/vList2"/>
    <dgm:cxn modelId="{8C944013-E1B3-42C3-A8F7-22FB2BB081BB}" type="presOf" srcId="{4D16518E-B10F-42C6-B4AC-9C9ECC2B859B}" destId="{26D3C9DF-ECF1-44C4-82A2-3FF80CC09754}" srcOrd="0" destOrd="0" presId="urn:microsoft.com/office/officeart/2005/8/layout/vList2"/>
    <dgm:cxn modelId="{22D43E0C-E400-4595-8B29-E701294A4DD4}" type="presOf" srcId="{116F84AD-7DAA-439B-83B6-84E21E5CF178}" destId="{730A5DE7-B0C2-4296-97EB-75E3F265521E}" srcOrd="0" destOrd="4" presId="urn:microsoft.com/office/officeart/2005/8/layout/vList2"/>
    <dgm:cxn modelId="{DE40E86A-ED23-4723-96F3-7199CBC1DFB5}" type="presOf" srcId="{10624AA1-F756-430F-971B-25E919CB14F9}" destId="{730A5DE7-B0C2-4296-97EB-75E3F265521E}" srcOrd="0" destOrd="1" presId="urn:microsoft.com/office/officeart/2005/8/layout/vList2"/>
    <dgm:cxn modelId="{E7C931A8-F4C7-4789-949E-AEFB631A2CA9}" srcId="{B3358465-6977-4E77-815E-A6EAC8FB948C}" destId="{7FC4CE7C-46BE-4555-8D3E-AB74D6E17D43}" srcOrd="2" destOrd="0" parTransId="{87E25937-341C-4127-B789-0E8DF44D6A93}" sibTransId="{82FE6E02-9970-4C52-9255-D7039D5398EA}"/>
    <dgm:cxn modelId="{70A520EF-C63B-4636-9ADE-864227C6140D}" type="presOf" srcId="{DF4FE713-DCDB-4F76-AD9B-23BFE6CF7F80}" destId="{730A5DE7-B0C2-4296-97EB-75E3F265521E}" srcOrd="0" destOrd="10" presId="urn:microsoft.com/office/officeart/2005/8/layout/vList2"/>
    <dgm:cxn modelId="{2E78B461-78A5-4BBB-BEC9-8E19A81F2EC5}" srcId="{A8FD2473-5D86-4BF6-915D-93F14D62C333}" destId="{C01DB8D6-1B02-41BB-86BE-B1FEEB5A502E}" srcOrd="0" destOrd="0" parTransId="{90A0FBDC-3712-4779-9004-A20B7BB54389}" sibTransId="{15D43D31-17F3-4AE2-B8A2-E28E9E128715}"/>
    <dgm:cxn modelId="{C2606EB8-C515-4242-A397-0D2B6486FD6F}" type="presOf" srcId="{256EDFCD-E3B7-49E8-8B7D-6C36E684C8C6}" destId="{730A5DE7-B0C2-4296-97EB-75E3F265521E}" srcOrd="0" destOrd="9" presId="urn:microsoft.com/office/officeart/2005/8/layout/vList2"/>
    <dgm:cxn modelId="{07E2DDA7-A55E-4E04-B11A-E6618127E72D}" srcId="{B3358465-6977-4E77-815E-A6EAC8FB948C}" destId="{116F84AD-7DAA-439B-83B6-84E21E5CF178}" srcOrd="3" destOrd="0" parTransId="{26A9AA35-181F-486C-8CC1-23E03EE25A72}" sibTransId="{60D8D229-FC2D-448D-A42B-B250A4E8A23C}"/>
    <dgm:cxn modelId="{1632D1E9-F102-4678-9D48-1A3B124B1AF7}" srcId="{4D16518E-B10F-42C6-B4AC-9C9ECC2B859B}" destId="{5F82BC99-C2BC-4B29-BB08-B248F1F50B88}" srcOrd="0" destOrd="0" parTransId="{6B89DCC3-320D-4111-92C9-A17AEF7056B2}" sibTransId="{7EDA49B8-DEA9-4DE3-860D-853241C6A6BA}"/>
    <dgm:cxn modelId="{03B13393-82A5-490B-BC07-B693F6BC9D1C}" srcId="{5F82BC99-C2BC-4B29-BB08-B248F1F50B88}" destId="{DF4FE713-DCDB-4F76-AD9B-23BFE6CF7F80}" srcOrd="3" destOrd="0" parTransId="{85BA8497-F23F-4300-9758-D06A4D28BEE9}" sibTransId="{83ACA1E9-893E-4559-9AEB-244F5E10CB83}"/>
    <dgm:cxn modelId="{35596878-B1E5-447D-8588-5E29DD00B52B}" srcId="{5F82BC99-C2BC-4B29-BB08-B248F1F50B88}" destId="{A8FD2473-5D86-4BF6-915D-93F14D62C333}" srcOrd="1" destOrd="0" parTransId="{0390DE99-8B21-4F90-8946-B8A6AE84AE79}" sibTransId="{453F7F28-17EC-49D1-AFB1-A694D81E3184}"/>
    <dgm:cxn modelId="{0D3AD855-9652-4AE2-A576-3BFD5173567C}" type="presOf" srcId="{4EF66B9C-BC3E-4600-9938-DAE5B7A41D0B}" destId="{730A5DE7-B0C2-4296-97EB-75E3F265521E}" srcOrd="0" destOrd="5" presId="urn:microsoft.com/office/officeart/2005/8/layout/vList2"/>
    <dgm:cxn modelId="{E720DB3C-9D88-43B8-830B-A94844AD72C6}" srcId="{B3358465-6977-4E77-815E-A6EAC8FB948C}" destId="{3D6468CF-B759-4A38-ADB6-CEE3375157D4}" srcOrd="5" destOrd="0" parTransId="{BB1629B2-9DC1-49E5-9B28-422B8A5B26A2}" sibTransId="{6355DD22-9375-4C2D-887D-7383E3513556}"/>
    <dgm:cxn modelId="{DD9E9435-881C-4923-9C69-D40D39989183}" type="presOf" srcId="{B3358465-6977-4E77-815E-A6EAC8FB948C}" destId="{730A5DE7-B0C2-4296-97EB-75E3F265521E}" srcOrd="0" destOrd="0" presId="urn:microsoft.com/office/officeart/2005/8/layout/vList2"/>
    <dgm:cxn modelId="{23D9F3EB-3179-42EE-B75A-CF3D39ADE114}" type="presOf" srcId="{7FC4CE7C-46BE-4555-8D3E-AB74D6E17D43}" destId="{730A5DE7-B0C2-4296-97EB-75E3F265521E}" srcOrd="0" destOrd="3" presId="urn:microsoft.com/office/officeart/2005/8/layout/vList2"/>
    <dgm:cxn modelId="{C2B49C94-A33B-48E2-B957-3DA4CA00B27E}" type="presOf" srcId="{5F82BC99-C2BC-4B29-BB08-B248F1F50B88}" destId="{01F70FF5-459C-4C9A-B463-92FB587DEC1F}" srcOrd="0" destOrd="0" presId="urn:microsoft.com/office/officeart/2005/8/layout/vList2"/>
    <dgm:cxn modelId="{BD9B31A8-266E-4840-BA28-06EA2220D04B}" type="presParOf" srcId="{26D3C9DF-ECF1-44C4-82A2-3FF80CC09754}" destId="{01F70FF5-459C-4C9A-B463-92FB587DEC1F}" srcOrd="0" destOrd="0" presId="urn:microsoft.com/office/officeart/2005/8/layout/vList2"/>
    <dgm:cxn modelId="{3AC3744D-3B1D-4379-BD4E-A783322000CF}" type="presParOf" srcId="{26D3C9DF-ECF1-44C4-82A2-3FF80CC09754}" destId="{730A5DE7-B0C2-4296-97EB-75E3F265521E}" srcOrd="1" destOrd="0" presId="urn:microsoft.com/office/officeart/2005/8/layout/vList2"/>
  </dgm:cxnLst>
  <dgm:bg/>
  <dgm:whole/>
</dgm:dataModel>
</file>

<file path=ppt/diagrams/data23.xml><?xml version="1.0" encoding="utf-8"?>
<dgm:dataModel xmlns:dgm="http://schemas.openxmlformats.org/drawingml/2006/diagram" xmlns:a="http://schemas.openxmlformats.org/drawingml/2006/main">
  <dgm:ptLst>
    <dgm:pt modelId="{4D16518E-B10F-42C6-B4AC-9C9ECC2B859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734F3ACB-8F73-496C-81CF-38C9D4816EB6}">
      <dgm:prSet/>
      <dgm:spPr/>
      <dgm:t>
        <a:bodyPr/>
        <a:lstStyle/>
        <a:p>
          <a:r>
            <a:rPr lang="en-IN" b="1" dirty="0" smtClean="0"/>
            <a:t>Key inputs for planning</a:t>
          </a:r>
          <a:endParaRPr lang="en-US" dirty="0"/>
        </a:p>
      </dgm:t>
    </dgm:pt>
    <dgm:pt modelId="{B737C595-A414-4A9A-94CA-75823D8A82F0}" type="parTrans" cxnId="{2D6D7320-7FCD-4458-99C0-D2D198C9B51C}">
      <dgm:prSet/>
      <dgm:spPr/>
      <dgm:t>
        <a:bodyPr/>
        <a:lstStyle/>
        <a:p>
          <a:endParaRPr lang="en-US"/>
        </a:p>
      </dgm:t>
    </dgm:pt>
    <dgm:pt modelId="{35131543-4EBA-4C4B-835D-A993D9BDA8B7}" type="sibTrans" cxnId="{2D6D7320-7FCD-4458-99C0-D2D198C9B51C}">
      <dgm:prSet/>
      <dgm:spPr/>
      <dgm:t>
        <a:bodyPr/>
        <a:lstStyle/>
        <a:p>
          <a:endParaRPr lang="en-US"/>
        </a:p>
      </dgm:t>
    </dgm:pt>
    <dgm:pt modelId="{AD346745-7F47-4F41-B69F-D94EFA494018}">
      <dgm:prSet/>
      <dgm:spPr/>
      <dgm:t>
        <a:bodyPr/>
        <a:lstStyle/>
        <a:p>
          <a:r>
            <a:rPr lang="en-US" b="1" dirty="0" smtClean="0"/>
            <a:t>results of preliminary activities as specified above</a:t>
          </a:r>
          <a:endParaRPr lang="en-US" dirty="0"/>
        </a:p>
      </dgm:t>
    </dgm:pt>
    <dgm:pt modelId="{D3A33749-1A00-4ED3-91FC-B24A79C9BF89}" type="parTrans" cxnId="{7C631804-2327-4614-9A15-4C4231D0BF29}">
      <dgm:prSet/>
      <dgm:spPr/>
      <dgm:t>
        <a:bodyPr/>
        <a:lstStyle/>
        <a:p>
          <a:endParaRPr lang="en-US"/>
        </a:p>
      </dgm:t>
    </dgm:pt>
    <dgm:pt modelId="{C60AD70D-CA23-4486-9FAE-10F5DA0AA070}" type="sibTrans" cxnId="{7C631804-2327-4614-9A15-4C4231D0BF29}">
      <dgm:prSet/>
      <dgm:spPr/>
      <dgm:t>
        <a:bodyPr/>
        <a:lstStyle/>
        <a:p>
          <a:endParaRPr lang="en-US"/>
        </a:p>
      </dgm:t>
    </dgm:pt>
    <dgm:pt modelId="{AD0FDCAF-02F0-40A0-8ADD-2A0DB9D5EF97}">
      <dgm:prSet/>
      <dgm:spPr/>
      <dgm:t>
        <a:bodyPr/>
        <a:lstStyle/>
        <a:p>
          <a:r>
            <a:rPr lang="en-US" b="1" dirty="0" smtClean="0"/>
            <a:t>knowledge from previous audits and other engagements with the company</a:t>
          </a:r>
          <a:endParaRPr lang="en-US" dirty="0"/>
        </a:p>
      </dgm:t>
    </dgm:pt>
    <dgm:pt modelId="{FBDEEDA7-E530-4E76-B09F-92380B962B46}" type="parTrans" cxnId="{96AF2939-3253-4175-AE13-20FE0C7D702C}">
      <dgm:prSet/>
      <dgm:spPr/>
      <dgm:t>
        <a:bodyPr/>
        <a:lstStyle/>
        <a:p>
          <a:endParaRPr lang="en-US"/>
        </a:p>
      </dgm:t>
    </dgm:pt>
    <dgm:pt modelId="{418726C4-E573-4469-A7F5-1CDD37D1D57D}" type="sibTrans" cxnId="{96AF2939-3253-4175-AE13-20FE0C7D702C}">
      <dgm:prSet/>
      <dgm:spPr/>
      <dgm:t>
        <a:bodyPr/>
        <a:lstStyle/>
        <a:p>
          <a:endParaRPr lang="en-US"/>
        </a:p>
      </dgm:t>
    </dgm:pt>
    <dgm:pt modelId="{493B0D87-ABC2-4254-AE40-A5538D7714AF}">
      <dgm:prSet/>
      <dgm:spPr/>
      <dgm:t>
        <a:bodyPr/>
        <a:lstStyle/>
        <a:p>
          <a:r>
            <a:rPr lang="en-US" b="1" dirty="0" smtClean="0"/>
            <a:t>knowledge of business</a:t>
          </a:r>
          <a:endParaRPr lang="en-US" dirty="0"/>
        </a:p>
      </dgm:t>
    </dgm:pt>
    <dgm:pt modelId="{7D7F7485-65E2-4966-A386-CD48E0EA0235}" type="parTrans" cxnId="{6BAA9A66-B382-47F6-A6CB-01FAF73D4BB6}">
      <dgm:prSet/>
      <dgm:spPr/>
      <dgm:t>
        <a:bodyPr/>
        <a:lstStyle/>
        <a:p>
          <a:endParaRPr lang="en-US"/>
        </a:p>
      </dgm:t>
    </dgm:pt>
    <dgm:pt modelId="{E56EDCEA-B86E-4745-B8E1-52EF68FAB3F0}" type="sibTrans" cxnId="{6BAA9A66-B382-47F6-A6CB-01FAF73D4BB6}">
      <dgm:prSet/>
      <dgm:spPr/>
      <dgm:t>
        <a:bodyPr/>
        <a:lstStyle/>
        <a:p>
          <a:endParaRPr lang="en-US"/>
        </a:p>
      </dgm:t>
    </dgm:pt>
    <dgm:pt modelId="{C45D608B-3391-414D-9C6C-F53A604FAE07}">
      <dgm:prSet/>
      <dgm:spPr/>
      <dgm:t>
        <a:bodyPr/>
        <a:lstStyle/>
        <a:p>
          <a:r>
            <a:rPr lang="en-US" b="1" dirty="0" smtClean="0"/>
            <a:t>nature and scope of the audit</a:t>
          </a:r>
          <a:endParaRPr lang="en-US" dirty="0"/>
        </a:p>
      </dgm:t>
    </dgm:pt>
    <dgm:pt modelId="{B00879DD-D027-41F1-95BC-885570353B0C}" type="parTrans" cxnId="{19C6BB56-B65C-4253-93AB-1866364FAA6D}">
      <dgm:prSet/>
      <dgm:spPr/>
      <dgm:t>
        <a:bodyPr/>
        <a:lstStyle/>
        <a:p>
          <a:endParaRPr lang="en-US"/>
        </a:p>
      </dgm:t>
    </dgm:pt>
    <dgm:pt modelId="{8B411EEA-8990-438F-878E-F3D3EBA996BB}" type="sibTrans" cxnId="{19C6BB56-B65C-4253-93AB-1866364FAA6D}">
      <dgm:prSet/>
      <dgm:spPr/>
      <dgm:t>
        <a:bodyPr/>
        <a:lstStyle/>
        <a:p>
          <a:endParaRPr lang="en-US"/>
        </a:p>
      </dgm:t>
    </dgm:pt>
    <dgm:pt modelId="{1B3A66E6-B417-4078-B7F9-E3425BBD5217}">
      <dgm:prSet/>
      <dgm:spPr/>
      <dgm:t>
        <a:bodyPr/>
        <a:lstStyle/>
        <a:p>
          <a:r>
            <a:rPr lang="en-US" b="1" dirty="0" smtClean="0"/>
            <a:t>statutory deadlines and reporting format</a:t>
          </a:r>
          <a:endParaRPr lang="en-US" dirty="0"/>
        </a:p>
      </dgm:t>
    </dgm:pt>
    <dgm:pt modelId="{6E199275-A805-40BC-AB17-D8EB06EB8B27}" type="parTrans" cxnId="{61B2B4D6-B52B-4AA1-A151-423C9D99FAE0}">
      <dgm:prSet/>
      <dgm:spPr/>
      <dgm:t>
        <a:bodyPr/>
        <a:lstStyle/>
        <a:p>
          <a:endParaRPr lang="en-US"/>
        </a:p>
      </dgm:t>
    </dgm:pt>
    <dgm:pt modelId="{EF0DB7BC-41AB-415B-AE90-F5723F4CA62C}" type="sibTrans" cxnId="{61B2B4D6-B52B-4AA1-A151-423C9D99FAE0}">
      <dgm:prSet/>
      <dgm:spPr/>
      <dgm:t>
        <a:bodyPr/>
        <a:lstStyle/>
        <a:p>
          <a:endParaRPr lang="en-US"/>
        </a:p>
      </dgm:t>
    </dgm:pt>
    <dgm:pt modelId="{BF85AD05-0AB3-43A2-A0E3-B1E34E17064A}">
      <dgm:prSet/>
      <dgm:spPr/>
      <dgm:t>
        <a:bodyPr/>
        <a:lstStyle/>
        <a:p>
          <a:r>
            <a:rPr lang="en-US" b="1" dirty="0" smtClean="0"/>
            <a:t>relevant factors determining  the direction of the audit efforts</a:t>
          </a:r>
          <a:endParaRPr lang="en-US" dirty="0"/>
        </a:p>
      </dgm:t>
    </dgm:pt>
    <dgm:pt modelId="{15334FD5-4C65-405C-AA6F-475A1ECE04ED}" type="parTrans" cxnId="{2D721461-6F65-46E9-9D20-CB14D501552D}">
      <dgm:prSet/>
      <dgm:spPr/>
      <dgm:t>
        <a:bodyPr/>
        <a:lstStyle/>
        <a:p>
          <a:endParaRPr lang="en-US"/>
        </a:p>
      </dgm:t>
    </dgm:pt>
    <dgm:pt modelId="{4C1F1804-92E5-4BEA-ABC7-F62C7341375F}" type="sibTrans" cxnId="{2D721461-6F65-46E9-9D20-CB14D501552D}">
      <dgm:prSet/>
      <dgm:spPr/>
      <dgm:t>
        <a:bodyPr/>
        <a:lstStyle/>
        <a:p>
          <a:endParaRPr lang="en-US"/>
        </a:p>
      </dgm:t>
    </dgm:pt>
    <dgm:pt modelId="{3F978ABC-5473-4C8C-B364-E0CADE6C74FB}">
      <dgm:prSet/>
      <dgm:spPr/>
      <dgm:t>
        <a:bodyPr/>
        <a:lstStyle/>
        <a:p>
          <a:r>
            <a:rPr lang="en-US" b="1" dirty="0" smtClean="0"/>
            <a:t>nature, timing and extent of resources required for the audit</a:t>
          </a:r>
          <a:endParaRPr lang="en-US" dirty="0"/>
        </a:p>
      </dgm:t>
    </dgm:pt>
    <dgm:pt modelId="{1218F859-937B-41F7-81EB-32D48BCEF9A7}" type="parTrans" cxnId="{92DC0DC7-CD0F-4351-A6BE-22E41C476053}">
      <dgm:prSet/>
      <dgm:spPr/>
      <dgm:t>
        <a:bodyPr/>
        <a:lstStyle/>
        <a:p>
          <a:endParaRPr lang="en-US"/>
        </a:p>
      </dgm:t>
    </dgm:pt>
    <dgm:pt modelId="{1DEED752-87D1-4D09-A0B5-B2B045EF8CE3}" type="sibTrans" cxnId="{92DC0DC7-CD0F-4351-A6BE-22E41C476053}">
      <dgm:prSet/>
      <dgm:spPr/>
      <dgm:t>
        <a:bodyPr/>
        <a:lstStyle/>
        <a:p>
          <a:endParaRPr lang="en-US"/>
        </a:p>
      </dgm:t>
    </dgm:pt>
    <dgm:pt modelId="{5F08525F-5A0E-4856-8D94-95AC03EB8C2F}">
      <dgm:prSet/>
      <dgm:spPr/>
      <dgm:t>
        <a:bodyPr/>
        <a:lstStyle/>
        <a:p>
          <a:r>
            <a:rPr lang="en-US" b="1" dirty="0" smtClean="0"/>
            <a:t>Document the Audit Plan and share it with the company</a:t>
          </a:r>
          <a:endParaRPr lang="en-US" dirty="0"/>
        </a:p>
      </dgm:t>
    </dgm:pt>
    <dgm:pt modelId="{1508C28F-4F27-47E7-B932-7F23B5EB4742}" type="parTrans" cxnId="{0C8BA944-1C9C-4110-8325-451901F11720}">
      <dgm:prSet/>
      <dgm:spPr/>
      <dgm:t>
        <a:bodyPr/>
        <a:lstStyle/>
        <a:p>
          <a:endParaRPr lang="en-US"/>
        </a:p>
      </dgm:t>
    </dgm:pt>
    <dgm:pt modelId="{8647BA03-8DA3-439B-9D1E-5DD45E12186A}" type="sibTrans" cxnId="{0C8BA944-1C9C-4110-8325-451901F11720}">
      <dgm:prSet/>
      <dgm:spPr/>
      <dgm:t>
        <a:bodyPr/>
        <a:lstStyle/>
        <a:p>
          <a:endParaRPr lang="en-US"/>
        </a:p>
      </dgm:t>
    </dgm:pt>
    <dgm:pt modelId="{6C554032-2D01-4379-AFEE-ACA9EBDCF2A4}">
      <dgm:prSet/>
      <dgm:spPr/>
      <dgm:t>
        <a:bodyPr/>
        <a:lstStyle/>
        <a:p>
          <a:r>
            <a:rPr lang="en-US" b="1" dirty="0" smtClean="0"/>
            <a:t>Ensure adherence to the Guidance Manual for Audit Quality</a:t>
          </a:r>
          <a:endParaRPr lang="en-US" dirty="0"/>
        </a:p>
      </dgm:t>
    </dgm:pt>
    <dgm:pt modelId="{C96454EF-16D1-476F-B403-C42F55050066}" type="parTrans" cxnId="{87B64D12-4AA1-4DBB-B63D-107E4EA05BCF}">
      <dgm:prSet/>
      <dgm:spPr/>
      <dgm:t>
        <a:bodyPr/>
        <a:lstStyle/>
        <a:p>
          <a:endParaRPr lang="en-US"/>
        </a:p>
      </dgm:t>
    </dgm:pt>
    <dgm:pt modelId="{6D4E24CA-A061-4E0B-84B1-62A87C0E7EDC}" type="sibTrans" cxnId="{87B64D12-4AA1-4DBB-B63D-107E4EA05BCF}">
      <dgm:prSet/>
      <dgm:spPr/>
      <dgm:t>
        <a:bodyPr/>
        <a:lstStyle/>
        <a:p>
          <a:endParaRPr lang="en-US"/>
        </a:p>
      </dgm:t>
    </dgm:pt>
    <dgm:pt modelId="{26D3C9DF-ECF1-44C4-82A2-3FF80CC09754}" type="pres">
      <dgm:prSet presAssocID="{4D16518E-B10F-42C6-B4AC-9C9ECC2B859B}" presName="linear" presStyleCnt="0">
        <dgm:presLayoutVars>
          <dgm:animLvl val="lvl"/>
          <dgm:resizeHandles val="exact"/>
        </dgm:presLayoutVars>
      </dgm:prSet>
      <dgm:spPr/>
      <dgm:t>
        <a:bodyPr/>
        <a:lstStyle/>
        <a:p>
          <a:endParaRPr lang="en-US"/>
        </a:p>
      </dgm:t>
    </dgm:pt>
    <dgm:pt modelId="{5CE0C7B4-4F62-4745-9607-CD734E4FF262}" type="pres">
      <dgm:prSet presAssocID="{734F3ACB-8F73-496C-81CF-38C9D4816EB6}" presName="parentText" presStyleLbl="node1" presStyleIdx="0" presStyleCnt="3">
        <dgm:presLayoutVars>
          <dgm:chMax val="0"/>
          <dgm:bulletEnabled val="1"/>
        </dgm:presLayoutVars>
      </dgm:prSet>
      <dgm:spPr/>
      <dgm:t>
        <a:bodyPr/>
        <a:lstStyle/>
        <a:p>
          <a:endParaRPr lang="en-US"/>
        </a:p>
      </dgm:t>
    </dgm:pt>
    <dgm:pt modelId="{43CFE776-BD87-4E83-8CF3-971AA79E62A5}" type="pres">
      <dgm:prSet presAssocID="{734F3ACB-8F73-496C-81CF-38C9D4816EB6}" presName="childText" presStyleLbl="revTx" presStyleIdx="0" presStyleCnt="1">
        <dgm:presLayoutVars>
          <dgm:bulletEnabled val="1"/>
        </dgm:presLayoutVars>
      </dgm:prSet>
      <dgm:spPr/>
      <dgm:t>
        <a:bodyPr/>
        <a:lstStyle/>
        <a:p>
          <a:endParaRPr lang="en-US"/>
        </a:p>
      </dgm:t>
    </dgm:pt>
    <dgm:pt modelId="{2BAFEE65-4ACC-43FD-ACD2-DBD1D1FB37F0}" type="pres">
      <dgm:prSet presAssocID="{5F08525F-5A0E-4856-8D94-95AC03EB8C2F}" presName="parentText" presStyleLbl="node1" presStyleIdx="1" presStyleCnt="3">
        <dgm:presLayoutVars>
          <dgm:chMax val="0"/>
          <dgm:bulletEnabled val="1"/>
        </dgm:presLayoutVars>
      </dgm:prSet>
      <dgm:spPr/>
      <dgm:t>
        <a:bodyPr/>
        <a:lstStyle/>
        <a:p>
          <a:endParaRPr lang="en-US"/>
        </a:p>
      </dgm:t>
    </dgm:pt>
    <dgm:pt modelId="{E79659B9-0791-4CBE-AF86-B3DDA1742FB8}" type="pres">
      <dgm:prSet presAssocID="{8647BA03-8DA3-439B-9D1E-5DD45E12186A}" presName="spacer" presStyleCnt="0"/>
      <dgm:spPr/>
    </dgm:pt>
    <dgm:pt modelId="{DD73B6E6-2B3C-4411-9481-A96BF98D3842}" type="pres">
      <dgm:prSet presAssocID="{6C554032-2D01-4379-AFEE-ACA9EBDCF2A4}" presName="parentText" presStyleLbl="node1" presStyleIdx="2" presStyleCnt="3">
        <dgm:presLayoutVars>
          <dgm:chMax val="0"/>
          <dgm:bulletEnabled val="1"/>
        </dgm:presLayoutVars>
      </dgm:prSet>
      <dgm:spPr/>
      <dgm:t>
        <a:bodyPr/>
        <a:lstStyle/>
        <a:p>
          <a:endParaRPr lang="en-US"/>
        </a:p>
      </dgm:t>
    </dgm:pt>
  </dgm:ptLst>
  <dgm:cxnLst>
    <dgm:cxn modelId="{B07D8B7B-69C9-468C-B364-E52BB212710A}" type="presOf" srcId="{C45D608B-3391-414D-9C6C-F53A604FAE07}" destId="{43CFE776-BD87-4E83-8CF3-971AA79E62A5}" srcOrd="0" destOrd="3" presId="urn:microsoft.com/office/officeart/2005/8/layout/vList2"/>
    <dgm:cxn modelId="{7D7888F4-896C-44F0-BBFD-FA1440C23C43}" type="presOf" srcId="{BF85AD05-0AB3-43A2-A0E3-B1E34E17064A}" destId="{43CFE776-BD87-4E83-8CF3-971AA79E62A5}" srcOrd="0" destOrd="5" presId="urn:microsoft.com/office/officeart/2005/8/layout/vList2"/>
    <dgm:cxn modelId="{4F462224-0435-4C42-BB1E-5D55779DC00D}" type="presOf" srcId="{5F08525F-5A0E-4856-8D94-95AC03EB8C2F}" destId="{2BAFEE65-4ACC-43FD-ACD2-DBD1D1FB37F0}" srcOrd="0" destOrd="0" presId="urn:microsoft.com/office/officeart/2005/8/layout/vList2"/>
    <dgm:cxn modelId="{3BB9F43E-04A6-4C5F-BEBA-456D126D9120}" type="presOf" srcId="{4D16518E-B10F-42C6-B4AC-9C9ECC2B859B}" destId="{26D3C9DF-ECF1-44C4-82A2-3FF80CC09754}" srcOrd="0" destOrd="0" presId="urn:microsoft.com/office/officeart/2005/8/layout/vList2"/>
    <dgm:cxn modelId="{2D721461-6F65-46E9-9D20-CB14D501552D}" srcId="{734F3ACB-8F73-496C-81CF-38C9D4816EB6}" destId="{BF85AD05-0AB3-43A2-A0E3-B1E34E17064A}" srcOrd="5" destOrd="0" parTransId="{15334FD5-4C65-405C-AA6F-475A1ECE04ED}" sibTransId="{4C1F1804-92E5-4BEA-ABC7-F62C7341375F}"/>
    <dgm:cxn modelId="{D4055EEA-DCE6-46EF-BAF7-836C26349652}" type="presOf" srcId="{6C554032-2D01-4379-AFEE-ACA9EBDCF2A4}" destId="{DD73B6E6-2B3C-4411-9481-A96BF98D3842}" srcOrd="0" destOrd="0" presId="urn:microsoft.com/office/officeart/2005/8/layout/vList2"/>
    <dgm:cxn modelId="{EAE21257-5654-467D-8A2F-7AE9CD5C8D4F}" type="presOf" srcId="{AD0FDCAF-02F0-40A0-8ADD-2A0DB9D5EF97}" destId="{43CFE776-BD87-4E83-8CF3-971AA79E62A5}" srcOrd="0" destOrd="1" presId="urn:microsoft.com/office/officeart/2005/8/layout/vList2"/>
    <dgm:cxn modelId="{61B2B4D6-B52B-4AA1-A151-423C9D99FAE0}" srcId="{734F3ACB-8F73-496C-81CF-38C9D4816EB6}" destId="{1B3A66E6-B417-4078-B7F9-E3425BBD5217}" srcOrd="4" destOrd="0" parTransId="{6E199275-A805-40BC-AB17-D8EB06EB8B27}" sibTransId="{EF0DB7BC-41AB-415B-AE90-F5723F4CA62C}"/>
    <dgm:cxn modelId="{80AA64DB-D912-49D2-8355-779E3722314E}" type="presOf" srcId="{3F978ABC-5473-4C8C-B364-E0CADE6C74FB}" destId="{43CFE776-BD87-4E83-8CF3-971AA79E62A5}" srcOrd="0" destOrd="6" presId="urn:microsoft.com/office/officeart/2005/8/layout/vList2"/>
    <dgm:cxn modelId="{96AF2939-3253-4175-AE13-20FE0C7D702C}" srcId="{734F3ACB-8F73-496C-81CF-38C9D4816EB6}" destId="{AD0FDCAF-02F0-40A0-8ADD-2A0DB9D5EF97}" srcOrd="1" destOrd="0" parTransId="{FBDEEDA7-E530-4E76-B09F-92380B962B46}" sibTransId="{418726C4-E573-4469-A7F5-1CDD37D1D57D}"/>
    <dgm:cxn modelId="{0C8BA944-1C9C-4110-8325-451901F11720}" srcId="{4D16518E-B10F-42C6-B4AC-9C9ECC2B859B}" destId="{5F08525F-5A0E-4856-8D94-95AC03EB8C2F}" srcOrd="1" destOrd="0" parTransId="{1508C28F-4F27-47E7-B932-7F23B5EB4742}" sibTransId="{8647BA03-8DA3-439B-9D1E-5DD45E12186A}"/>
    <dgm:cxn modelId="{8DAF9DCF-733B-4509-8180-2FE2909845B6}" type="presOf" srcId="{1B3A66E6-B417-4078-B7F9-E3425BBD5217}" destId="{43CFE776-BD87-4E83-8CF3-971AA79E62A5}" srcOrd="0" destOrd="4" presId="urn:microsoft.com/office/officeart/2005/8/layout/vList2"/>
    <dgm:cxn modelId="{87B64D12-4AA1-4DBB-B63D-107E4EA05BCF}" srcId="{4D16518E-B10F-42C6-B4AC-9C9ECC2B859B}" destId="{6C554032-2D01-4379-AFEE-ACA9EBDCF2A4}" srcOrd="2" destOrd="0" parTransId="{C96454EF-16D1-476F-B403-C42F55050066}" sibTransId="{6D4E24CA-A061-4E0B-84B1-62A87C0E7EDC}"/>
    <dgm:cxn modelId="{7C631804-2327-4614-9A15-4C4231D0BF29}" srcId="{734F3ACB-8F73-496C-81CF-38C9D4816EB6}" destId="{AD346745-7F47-4F41-B69F-D94EFA494018}" srcOrd="0" destOrd="0" parTransId="{D3A33749-1A00-4ED3-91FC-B24A79C9BF89}" sibTransId="{C60AD70D-CA23-4486-9FAE-10F5DA0AA070}"/>
    <dgm:cxn modelId="{E401602F-3240-48A6-8889-4773178F233D}" type="presOf" srcId="{493B0D87-ABC2-4254-AE40-A5538D7714AF}" destId="{43CFE776-BD87-4E83-8CF3-971AA79E62A5}" srcOrd="0" destOrd="2" presId="urn:microsoft.com/office/officeart/2005/8/layout/vList2"/>
    <dgm:cxn modelId="{6BAA9A66-B382-47F6-A6CB-01FAF73D4BB6}" srcId="{734F3ACB-8F73-496C-81CF-38C9D4816EB6}" destId="{493B0D87-ABC2-4254-AE40-A5538D7714AF}" srcOrd="2" destOrd="0" parTransId="{7D7F7485-65E2-4966-A386-CD48E0EA0235}" sibTransId="{E56EDCEA-B86E-4745-B8E1-52EF68FAB3F0}"/>
    <dgm:cxn modelId="{6002CCC6-1EF4-4781-AD97-A371E7DF6172}" type="presOf" srcId="{734F3ACB-8F73-496C-81CF-38C9D4816EB6}" destId="{5CE0C7B4-4F62-4745-9607-CD734E4FF262}" srcOrd="0" destOrd="0" presId="urn:microsoft.com/office/officeart/2005/8/layout/vList2"/>
    <dgm:cxn modelId="{92DC0DC7-CD0F-4351-A6BE-22E41C476053}" srcId="{734F3ACB-8F73-496C-81CF-38C9D4816EB6}" destId="{3F978ABC-5473-4C8C-B364-E0CADE6C74FB}" srcOrd="6" destOrd="0" parTransId="{1218F859-937B-41F7-81EB-32D48BCEF9A7}" sibTransId="{1DEED752-87D1-4D09-A0B5-B2B045EF8CE3}"/>
    <dgm:cxn modelId="{88A1A4E1-BD45-4978-98C2-81A91D179A62}" type="presOf" srcId="{AD346745-7F47-4F41-B69F-D94EFA494018}" destId="{43CFE776-BD87-4E83-8CF3-971AA79E62A5}" srcOrd="0" destOrd="0" presId="urn:microsoft.com/office/officeart/2005/8/layout/vList2"/>
    <dgm:cxn modelId="{2D6D7320-7FCD-4458-99C0-D2D198C9B51C}" srcId="{4D16518E-B10F-42C6-B4AC-9C9ECC2B859B}" destId="{734F3ACB-8F73-496C-81CF-38C9D4816EB6}" srcOrd="0" destOrd="0" parTransId="{B737C595-A414-4A9A-94CA-75823D8A82F0}" sibTransId="{35131543-4EBA-4C4B-835D-A993D9BDA8B7}"/>
    <dgm:cxn modelId="{19C6BB56-B65C-4253-93AB-1866364FAA6D}" srcId="{734F3ACB-8F73-496C-81CF-38C9D4816EB6}" destId="{C45D608B-3391-414D-9C6C-F53A604FAE07}" srcOrd="3" destOrd="0" parTransId="{B00879DD-D027-41F1-95BC-885570353B0C}" sibTransId="{8B411EEA-8990-438F-878E-F3D3EBA996BB}"/>
    <dgm:cxn modelId="{2EAECE78-F006-4DB7-950F-13B09F1F92AA}" type="presParOf" srcId="{26D3C9DF-ECF1-44C4-82A2-3FF80CC09754}" destId="{5CE0C7B4-4F62-4745-9607-CD734E4FF262}" srcOrd="0" destOrd="0" presId="urn:microsoft.com/office/officeart/2005/8/layout/vList2"/>
    <dgm:cxn modelId="{4316E9A2-951F-43B0-8D6E-0354D3FF91E8}" type="presParOf" srcId="{26D3C9DF-ECF1-44C4-82A2-3FF80CC09754}" destId="{43CFE776-BD87-4E83-8CF3-971AA79E62A5}" srcOrd="1" destOrd="0" presId="urn:microsoft.com/office/officeart/2005/8/layout/vList2"/>
    <dgm:cxn modelId="{5C4D94EA-FD5D-42FF-BD35-86730D10C5F5}" type="presParOf" srcId="{26D3C9DF-ECF1-44C4-82A2-3FF80CC09754}" destId="{2BAFEE65-4ACC-43FD-ACD2-DBD1D1FB37F0}" srcOrd="2" destOrd="0" presId="urn:microsoft.com/office/officeart/2005/8/layout/vList2"/>
    <dgm:cxn modelId="{0CEF56A3-E37B-4216-9E29-A62B653A95CB}" type="presParOf" srcId="{26D3C9DF-ECF1-44C4-82A2-3FF80CC09754}" destId="{E79659B9-0791-4CBE-AF86-B3DDA1742FB8}" srcOrd="3" destOrd="0" presId="urn:microsoft.com/office/officeart/2005/8/layout/vList2"/>
    <dgm:cxn modelId="{A7B8DEC7-E40B-4403-82D7-AB71F948E20E}" type="presParOf" srcId="{26D3C9DF-ECF1-44C4-82A2-3FF80CC09754}" destId="{DD73B6E6-2B3C-4411-9481-A96BF98D3842}" srcOrd="4" destOrd="0" presId="urn:microsoft.com/office/officeart/2005/8/layout/vList2"/>
  </dgm:cxnLst>
  <dgm:bg/>
  <dgm:whole/>
</dgm:dataModel>
</file>

<file path=ppt/diagrams/data24.xml><?xml version="1.0" encoding="utf-8"?>
<dgm:dataModel xmlns:dgm="http://schemas.openxmlformats.org/drawingml/2006/diagram" xmlns:a="http://schemas.openxmlformats.org/drawingml/2006/main">
  <dgm:ptLst>
    <dgm:pt modelId="{6173E90C-7BCF-47DA-B1B0-B87BDC8CA04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295C5FF9-F2A3-4A6F-92E7-02D14CD8ED47}">
      <dgm:prSet phldrT="[Text]"/>
      <dgm:spPr/>
      <dgm:t>
        <a:bodyPr/>
        <a:lstStyle/>
        <a:p>
          <a:r>
            <a:rPr lang="en-IN" b="1" i="1" u="none" dirty="0" smtClean="0"/>
            <a:t>Stage-VI Steps – Execution of Audit</a:t>
          </a:r>
          <a:endParaRPr lang="en-US" i="1" u="none" dirty="0"/>
        </a:p>
      </dgm:t>
    </dgm:pt>
    <dgm:pt modelId="{86DC1BE7-F768-48D6-A099-C549043CDE38}" type="parTrans" cxnId="{46C7F18B-E9F5-483B-94FE-C513E23312EE}">
      <dgm:prSet/>
      <dgm:spPr/>
      <dgm:t>
        <a:bodyPr/>
        <a:lstStyle/>
        <a:p>
          <a:endParaRPr lang="en-US"/>
        </a:p>
      </dgm:t>
    </dgm:pt>
    <dgm:pt modelId="{F11D090E-21C1-48DD-91D8-18ECFB3EFE4B}" type="sibTrans" cxnId="{46C7F18B-E9F5-483B-94FE-C513E23312EE}">
      <dgm:prSet/>
      <dgm:spPr/>
      <dgm:t>
        <a:bodyPr/>
        <a:lstStyle/>
        <a:p>
          <a:endParaRPr lang="en-US"/>
        </a:p>
      </dgm:t>
    </dgm:pt>
    <dgm:pt modelId="{CBFDDE25-AD6F-487E-B502-1195EE65E356}">
      <dgm:prSet/>
      <dgm:spPr/>
      <dgm:t>
        <a:bodyPr/>
        <a:lstStyle/>
        <a:p>
          <a:r>
            <a:rPr lang="en-IN" b="1" dirty="0" smtClean="0"/>
            <a:t>Perform the audit checks and procedures, as planned</a:t>
          </a:r>
          <a:endParaRPr lang="en-US" dirty="0"/>
        </a:p>
      </dgm:t>
    </dgm:pt>
    <dgm:pt modelId="{D36913B4-32E2-4A89-B5FD-B0FDA9DDA790}" type="parTrans" cxnId="{A8A5FE68-0FD5-45B0-811B-71356CEB90DA}">
      <dgm:prSet/>
      <dgm:spPr/>
      <dgm:t>
        <a:bodyPr/>
        <a:lstStyle/>
        <a:p>
          <a:endParaRPr lang="en-US"/>
        </a:p>
      </dgm:t>
    </dgm:pt>
    <dgm:pt modelId="{13B78CDA-7E5B-4E04-ADD6-18031AB9C41E}" type="sibTrans" cxnId="{A8A5FE68-0FD5-45B0-811B-71356CEB90DA}">
      <dgm:prSet/>
      <dgm:spPr/>
      <dgm:t>
        <a:bodyPr/>
        <a:lstStyle/>
        <a:p>
          <a:endParaRPr lang="en-US"/>
        </a:p>
      </dgm:t>
    </dgm:pt>
    <dgm:pt modelId="{AB13BABA-D989-4146-92BF-970E7C96FE92}">
      <dgm:prSet/>
      <dgm:spPr/>
      <dgm:t>
        <a:bodyPr/>
        <a:lstStyle/>
        <a:p>
          <a:r>
            <a:rPr lang="en-IN" b="1" dirty="0" smtClean="0"/>
            <a:t>Collect all required audit evidence enabling the auditor to form his opinion</a:t>
          </a:r>
          <a:endParaRPr lang="en-US" dirty="0"/>
        </a:p>
      </dgm:t>
    </dgm:pt>
    <dgm:pt modelId="{7089451D-7E19-4933-A9A2-EDE2F87A4458}" type="parTrans" cxnId="{D03CAEC2-4815-44A9-8C70-9196E117B5C4}">
      <dgm:prSet/>
      <dgm:spPr/>
      <dgm:t>
        <a:bodyPr/>
        <a:lstStyle/>
        <a:p>
          <a:endParaRPr lang="en-US"/>
        </a:p>
      </dgm:t>
    </dgm:pt>
    <dgm:pt modelId="{36399FEA-4A20-4DD6-B893-CE68FCE26D64}" type="sibTrans" cxnId="{D03CAEC2-4815-44A9-8C70-9196E117B5C4}">
      <dgm:prSet/>
      <dgm:spPr/>
      <dgm:t>
        <a:bodyPr/>
        <a:lstStyle/>
        <a:p>
          <a:endParaRPr lang="en-US"/>
        </a:p>
      </dgm:t>
    </dgm:pt>
    <dgm:pt modelId="{594A8F3D-06DE-4016-83DC-10E099D13DE1}">
      <dgm:prSet/>
      <dgm:spPr/>
      <dgm:t>
        <a:bodyPr/>
        <a:lstStyle/>
        <a:p>
          <a:r>
            <a:rPr lang="en-IN" b="1" dirty="0" smtClean="0">
              <a:solidFill>
                <a:srgbClr val="C00000"/>
              </a:solidFill>
            </a:rPr>
            <a:t>validate their relevance and reliability</a:t>
          </a:r>
          <a:endParaRPr lang="en-US" dirty="0">
            <a:solidFill>
              <a:srgbClr val="C00000"/>
            </a:solidFill>
          </a:endParaRPr>
        </a:p>
      </dgm:t>
    </dgm:pt>
    <dgm:pt modelId="{2D835AD9-DA23-4FE0-BFED-1DFDA7D051C8}" type="parTrans" cxnId="{3AFA71FC-0C32-4CB0-91D0-6CAD372B7AF9}">
      <dgm:prSet/>
      <dgm:spPr/>
      <dgm:t>
        <a:bodyPr/>
        <a:lstStyle/>
        <a:p>
          <a:endParaRPr lang="en-US"/>
        </a:p>
      </dgm:t>
    </dgm:pt>
    <dgm:pt modelId="{64BBE46F-4B86-4BBF-9911-314A70D763C1}" type="sibTrans" cxnId="{3AFA71FC-0C32-4CB0-91D0-6CAD372B7AF9}">
      <dgm:prSet/>
      <dgm:spPr/>
      <dgm:t>
        <a:bodyPr/>
        <a:lstStyle/>
        <a:p>
          <a:endParaRPr lang="en-US"/>
        </a:p>
      </dgm:t>
    </dgm:pt>
    <dgm:pt modelId="{C948822A-7176-498F-8F8C-8DEF05E34317}">
      <dgm:prSet/>
      <dgm:spPr/>
      <dgm:t>
        <a:bodyPr/>
        <a:lstStyle/>
        <a:p>
          <a:r>
            <a:rPr lang="en-IN" b="1" dirty="0" smtClean="0">
              <a:solidFill>
                <a:srgbClr val="C00000"/>
              </a:solidFill>
            </a:rPr>
            <a:t>check their accuracy, completeness and sufficiency</a:t>
          </a:r>
          <a:endParaRPr lang="en-US" dirty="0">
            <a:solidFill>
              <a:srgbClr val="C00000"/>
            </a:solidFill>
          </a:endParaRPr>
        </a:p>
      </dgm:t>
    </dgm:pt>
    <dgm:pt modelId="{B7D7A4AB-F669-46D2-A993-2FE4EBE54F66}" type="parTrans" cxnId="{30E0909C-BA3C-422C-811F-E3F6E878FB82}">
      <dgm:prSet/>
      <dgm:spPr/>
      <dgm:t>
        <a:bodyPr/>
        <a:lstStyle/>
        <a:p>
          <a:endParaRPr lang="en-US"/>
        </a:p>
      </dgm:t>
    </dgm:pt>
    <dgm:pt modelId="{2EE0EEAE-7963-4CE1-B092-45D7A49D9936}" type="sibTrans" cxnId="{30E0909C-BA3C-422C-811F-E3F6E878FB82}">
      <dgm:prSet/>
      <dgm:spPr/>
      <dgm:t>
        <a:bodyPr/>
        <a:lstStyle/>
        <a:p>
          <a:endParaRPr lang="en-US"/>
        </a:p>
      </dgm:t>
    </dgm:pt>
    <dgm:pt modelId="{9BD274A0-5520-4C66-9038-29E6C842DB0B}">
      <dgm:prSet/>
      <dgm:spPr/>
      <dgm:t>
        <a:bodyPr/>
        <a:lstStyle/>
        <a:p>
          <a:r>
            <a:rPr lang="en-IN" b="1" dirty="0" smtClean="0">
              <a:solidFill>
                <a:srgbClr val="C00000"/>
              </a:solidFill>
            </a:rPr>
            <a:t>check the source and consistency</a:t>
          </a:r>
          <a:endParaRPr lang="en-US" dirty="0">
            <a:solidFill>
              <a:srgbClr val="C00000"/>
            </a:solidFill>
          </a:endParaRPr>
        </a:p>
      </dgm:t>
    </dgm:pt>
    <dgm:pt modelId="{705584F0-CE57-4A31-A925-917DAF03132D}" type="parTrans" cxnId="{0D52175F-F0F6-4E59-95F2-2AC4194DDD4D}">
      <dgm:prSet/>
      <dgm:spPr/>
      <dgm:t>
        <a:bodyPr/>
        <a:lstStyle/>
        <a:p>
          <a:endParaRPr lang="en-US"/>
        </a:p>
      </dgm:t>
    </dgm:pt>
    <dgm:pt modelId="{53459600-D459-43B2-97B9-9F306B65FCD0}" type="sibTrans" cxnId="{0D52175F-F0F6-4E59-95F2-2AC4194DDD4D}">
      <dgm:prSet/>
      <dgm:spPr/>
      <dgm:t>
        <a:bodyPr/>
        <a:lstStyle/>
        <a:p>
          <a:endParaRPr lang="en-US"/>
        </a:p>
      </dgm:t>
    </dgm:pt>
    <dgm:pt modelId="{88D50E08-5D7B-4E45-B823-FF0834F85382}">
      <dgm:prSet/>
      <dgm:spPr/>
      <dgm:t>
        <a:bodyPr/>
        <a:lstStyle/>
        <a:p>
          <a:r>
            <a:rPr lang="en-IN" b="1" dirty="0" smtClean="0"/>
            <a:t>Prepare draft observations &amp; discuss with key management personnel</a:t>
          </a:r>
          <a:endParaRPr lang="en-US" dirty="0"/>
        </a:p>
      </dgm:t>
    </dgm:pt>
    <dgm:pt modelId="{0FD7051B-2EC0-4CDB-B704-165D8D785726}" type="parTrans" cxnId="{B9514360-B334-43EE-A8D6-5E092FA70D33}">
      <dgm:prSet/>
      <dgm:spPr/>
      <dgm:t>
        <a:bodyPr/>
        <a:lstStyle/>
        <a:p>
          <a:endParaRPr lang="en-US"/>
        </a:p>
      </dgm:t>
    </dgm:pt>
    <dgm:pt modelId="{C63E870B-2E73-48B1-9AEA-7CC6C89BB720}" type="sibTrans" cxnId="{B9514360-B334-43EE-A8D6-5E092FA70D33}">
      <dgm:prSet/>
      <dgm:spPr/>
      <dgm:t>
        <a:bodyPr/>
        <a:lstStyle/>
        <a:p>
          <a:endParaRPr lang="en-US"/>
        </a:p>
      </dgm:t>
    </dgm:pt>
    <dgm:pt modelId="{E019C192-17AE-4983-9FBE-780D4E897149}">
      <dgm:prSet/>
      <dgm:spPr/>
      <dgm:t>
        <a:bodyPr/>
        <a:lstStyle/>
        <a:p>
          <a:r>
            <a:rPr lang="en-IN" b="1" dirty="0" smtClean="0"/>
            <a:t>Prepare final audit report</a:t>
          </a:r>
          <a:endParaRPr lang="en-US" dirty="0"/>
        </a:p>
      </dgm:t>
    </dgm:pt>
    <dgm:pt modelId="{7C35077B-013D-412C-A0E4-FA087D34DD23}" type="parTrans" cxnId="{27BAFAC7-49EC-4328-AB0F-04E3B29D0D2C}">
      <dgm:prSet/>
      <dgm:spPr/>
      <dgm:t>
        <a:bodyPr/>
        <a:lstStyle/>
        <a:p>
          <a:endParaRPr lang="en-US"/>
        </a:p>
      </dgm:t>
    </dgm:pt>
    <dgm:pt modelId="{6ADCB1CA-DFB9-4FA8-8062-A6ACA332461E}" type="sibTrans" cxnId="{27BAFAC7-49EC-4328-AB0F-04E3B29D0D2C}">
      <dgm:prSet/>
      <dgm:spPr/>
      <dgm:t>
        <a:bodyPr/>
        <a:lstStyle/>
        <a:p>
          <a:endParaRPr lang="en-US"/>
        </a:p>
      </dgm:t>
    </dgm:pt>
    <dgm:pt modelId="{E9263D6F-B06E-4CFD-9A9D-697A7E69E18A}" type="pres">
      <dgm:prSet presAssocID="{6173E90C-7BCF-47DA-B1B0-B87BDC8CA043}" presName="linear" presStyleCnt="0">
        <dgm:presLayoutVars>
          <dgm:animLvl val="lvl"/>
          <dgm:resizeHandles val="exact"/>
        </dgm:presLayoutVars>
      </dgm:prSet>
      <dgm:spPr/>
      <dgm:t>
        <a:bodyPr/>
        <a:lstStyle/>
        <a:p>
          <a:endParaRPr lang="en-US"/>
        </a:p>
      </dgm:t>
    </dgm:pt>
    <dgm:pt modelId="{83C4070F-DBDD-41E4-8EFE-80216D437522}" type="pres">
      <dgm:prSet presAssocID="{295C5FF9-F2A3-4A6F-92E7-02D14CD8ED47}" presName="parentText" presStyleLbl="node1" presStyleIdx="0" presStyleCnt="1">
        <dgm:presLayoutVars>
          <dgm:chMax val="0"/>
          <dgm:bulletEnabled val="1"/>
        </dgm:presLayoutVars>
      </dgm:prSet>
      <dgm:spPr/>
      <dgm:t>
        <a:bodyPr/>
        <a:lstStyle/>
        <a:p>
          <a:endParaRPr lang="en-US"/>
        </a:p>
      </dgm:t>
    </dgm:pt>
    <dgm:pt modelId="{01644EC4-D332-48F9-AF10-537ADA79D2F6}" type="pres">
      <dgm:prSet presAssocID="{295C5FF9-F2A3-4A6F-92E7-02D14CD8ED47}" presName="childText" presStyleLbl="revTx" presStyleIdx="0" presStyleCnt="1">
        <dgm:presLayoutVars>
          <dgm:bulletEnabled val="1"/>
        </dgm:presLayoutVars>
      </dgm:prSet>
      <dgm:spPr/>
      <dgm:t>
        <a:bodyPr/>
        <a:lstStyle/>
        <a:p>
          <a:endParaRPr lang="en-US"/>
        </a:p>
      </dgm:t>
    </dgm:pt>
  </dgm:ptLst>
  <dgm:cxnLst>
    <dgm:cxn modelId="{4D06FD7D-988F-48AE-A3EA-85711FD6CE57}" type="presOf" srcId="{C948822A-7176-498F-8F8C-8DEF05E34317}" destId="{01644EC4-D332-48F9-AF10-537ADA79D2F6}" srcOrd="0" destOrd="3" presId="urn:microsoft.com/office/officeart/2005/8/layout/vList2"/>
    <dgm:cxn modelId="{09437421-1254-4ED0-A0F8-88EA038DA034}" type="presOf" srcId="{E019C192-17AE-4983-9FBE-780D4E897149}" destId="{01644EC4-D332-48F9-AF10-537ADA79D2F6}" srcOrd="0" destOrd="6" presId="urn:microsoft.com/office/officeart/2005/8/layout/vList2"/>
    <dgm:cxn modelId="{A8A5FE68-0FD5-45B0-811B-71356CEB90DA}" srcId="{295C5FF9-F2A3-4A6F-92E7-02D14CD8ED47}" destId="{CBFDDE25-AD6F-487E-B502-1195EE65E356}" srcOrd="0" destOrd="0" parTransId="{D36913B4-32E2-4A89-B5FD-B0FDA9DDA790}" sibTransId="{13B78CDA-7E5B-4E04-ADD6-18031AB9C41E}"/>
    <dgm:cxn modelId="{0D52175F-F0F6-4E59-95F2-2AC4194DDD4D}" srcId="{AB13BABA-D989-4146-92BF-970E7C96FE92}" destId="{9BD274A0-5520-4C66-9038-29E6C842DB0B}" srcOrd="2" destOrd="0" parTransId="{705584F0-CE57-4A31-A925-917DAF03132D}" sibTransId="{53459600-D459-43B2-97B9-9F306B65FCD0}"/>
    <dgm:cxn modelId="{46C7F18B-E9F5-483B-94FE-C513E23312EE}" srcId="{6173E90C-7BCF-47DA-B1B0-B87BDC8CA043}" destId="{295C5FF9-F2A3-4A6F-92E7-02D14CD8ED47}" srcOrd="0" destOrd="0" parTransId="{86DC1BE7-F768-48D6-A099-C549043CDE38}" sibTransId="{F11D090E-21C1-48DD-91D8-18ECFB3EFE4B}"/>
    <dgm:cxn modelId="{30E0909C-BA3C-422C-811F-E3F6E878FB82}" srcId="{AB13BABA-D989-4146-92BF-970E7C96FE92}" destId="{C948822A-7176-498F-8F8C-8DEF05E34317}" srcOrd="1" destOrd="0" parTransId="{B7D7A4AB-F669-46D2-A993-2FE4EBE54F66}" sibTransId="{2EE0EEAE-7963-4CE1-B092-45D7A49D9936}"/>
    <dgm:cxn modelId="{CAE020C6-BA7A-4A2F-84DB-42727BA48DE8}" type="presOf" srcId="{9BD274A0-5520-4C66-9038-29E6C842DB0B}" destId="{01644EC4-D332-48F9-AF10-537ADA79D2F6}" srcOrd="0" destOrd="4" presId="urn:microsoft.com/office/officeart/2005/8/layout/vList2"/>
    <dgm:cxn modelId="{3AFA71FC-0C32-4CB0-91D0-6CAD372B7AF9}" srcId="{AB13BABA-D989-4146-92BF-970E7C96FE92}" destId="{594A8F3D-06DE-4016-83DC-10E099D13DE1}" srcOrd="0" destOrd="0" parTransId="{2D835AD9-DA23-4FE0-BFED-1DFDA7D051C8}" sibTransId="{64BBE46F-4B86-4BBF-9911-314A70D763C1}"/>
    <dgm:cxn modelId="{3DE7639C-7936-419F-A04E-FEF596911D43}" type="presOf" srcId="{295C5FF9-F2A3-4A6F-92E7-02D14CD8ED47}" destId="{83C4070F-DBDD-41E4-8EFE-80216D437522}" srcOrd="0" destOrd="0" presId="urn:microsoft.com/office/officeart/2005/8/layout/vList2"/>
    <dgm:cxn modelId="{8CCA68CA-1ABF-4B9F-ACF2-E08C9C303716}" type="presOf" srcId="{AB13BABA-D989-4146-92BF-970E7C96FE92}" destId="{01644EC4-D332-48F9-AF10-537ADA79D2F6}" srcOrd="0" destOrd="1" presId="urn:microsoft.com/office/officeart/2005/8/layout/vList2"/>
    <dgm:cxn modelId="{615A1EE0-FFAC-4397-8505-D130A7ADDDF2}" type="presOf" srcId="{6173E90C-7BCF-47DA-B1B0-B87BDC8CA043}" destId="{E9263D6F-B06E-4CFD-9A9D-697A7E69E18A}" srcOrd="0" destOrd="0" presId="urn:microsoft.com/office/officeart/2005/8/layout/vList2"/>
    <dgm:cxn modelId="{D03CAEC2-4815-44A9-8C70-9196E117B5C4}" srcId="{295C5FF9-F2A3-4A6F-92E7-02D14CD8ED47}" destId="{AB13BABA-D989-4146-92BF-970E7C96FE92}" srcOrd="1" destOrd="0" parTransId="{7089451D-7E19-4933-A9A2-EDE2F87A4458}" sibTransId="{36399FEA-4A20-4DD6-B893-CE68FCE26D64}"/>
    <dgm:cxn modelId="{B9514360-B334-43EE-A8D6-5E092FA70D33}" srcId="{295C5FF9-F2A3-4A6F-92E7-02D14CD8ED47}" destId="{88D50E08-5D7B-4E45-B823-FF0834F85382}" srcOrd="2" destOrd="0" parTransId="{0FD7051B-2EC0-4CDB-B704-165D8D785726}" sibTransId="{C63E870B-2E73-48B1-9AEA-7CC6C89BB720}"/>
    <dgm:cxn modelId="{C3959DBA-C1C9-4164-94F5-B84EAB241366}" type="presOf" srcId="{CBFDDE25-AD6F-487E-B502-1195EE65E356}" destId="{01644EC4-D332-48F9-AF10-537ADA79D2F6}" srcOrd="0" destOrd="0" presId="urn:microsoft.com/office/officeart/2005/8/layout/vList2"/>
    <dgm:cxn modelId="{B2856FA8-FFFF-4A56-B7CB-B363B374662D}" type="presOf" srcId="{88D50E08-5D7B-4E45-B823-FF0834F85382}" destId="{01644EC4-D332-48F9-AF10-537ADA79D2F6}" srcOrd="0" destOrd="5" presId="urn:microsoft.com/office/officeart/2005/8/layout/vList2"/>
    <dgm:cxn modelId="{27BAFAC7-49EC-4328-AB0F-04E3B29D0D2C}" srcId="{295C5FF9-F2A3-4A6F-92E7-02D14CD8ED47}" destId="{E019C192-17AE-4983-9FBE-780D4E897149}" srcOrd="3" destOrd="0" parTransId="{7C35077B-013D-412C-A0E4-FA087D34DD23}" sibTransId="{6ADCB1CA-DFB9-4FA8-8062-A6ACA332461E}"/>
    <dgm:cxn modelId="{C62CF8E2-1DED-41A3-B891-BAB3E53F4062}" type="presOf" srcId="{594A8F3D-06DE-4016-83DC-10E099D13DE1}" destId="{01644EC4-D332-48F9-AF10-537ADA79D2F6}" srcOrd="0" destOrd="2" presId="urn:microsoft.com/office/officeart/2005/8/layout/vList2"/>
    <dgm:cxn modelId="{59667881-9F85-46E7-8B64-B43E365F4994}" type="presParOf" srcId="{E9263D6F-B06E-4CFD-9A9D-697A7E69E18A}" destId="{83C4070F-DBDD-41E4-8EFE-80216D437522}" srcOrd="0" destOrd="0" presId="urn:microsoft.com/office/officeart/2005/8/layout/vList2"/>
    <dgm:cxn modelId="{B7B1BB04-3A5E-45E4-BCB7-9F554DAB0EDD}" type="presParOf" srcId="{E9263D6F-B06E-4CFD-9A9D-697A7E69E18A}" destId="{01644EC4-D332-48F9-AF10-537ADA79D2F6}" srcOrd="1" destOrd="0" presId="urn:microsoft.com/office/officeart/2005/8/layout/vList2"/>
  </dgm:cxnLst>
  <dgm:bg/>
  <dgm:whole/>
</dgm:dataModel>
</file>

<file path=ppt/diagrams/data25.xml><?xml version="1.0" encoding="utf-8"?>
<dgm:dataModel xmlns:dgm="http://schemas.openxmlformats.org/drawingml/2006/diagram" xmlns:a="http://schemas.openxmlformats.org/drawingml/2006/main">
  <dgm:ptLst>
    <dgm:pt modelId="{678458E9-60CE-4801-B4C1-94BEC9B92E9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89DBF5E0-171B-4736-8D2B-1E69BF9132E7}">
      <dgm:prSet phldrT="[Text]"/>
      <dgm:spPr/>
      <dgm:t>
        <a:bodyPr/>
        <a:lstStyle/>
        <a:p>
          <a:r>
            <a:rPr lang="en-IN" b="1" i="1" u="none" dirty="0" smtClean="0"/>
            <a:t>Stage-VII Steps – Audit Documentation [SCA 102]</a:t>
          </a:r>
          <a:endParaRPr lang="en-US" i="1" u="none" dirty="0"/>
        </a:p>
      </dgm:t>
    </dgm:pt>
    <dgm:pt modelId="{A0160238-BAD9-493F-885F-702CA5DBE193}" type="parTrans" cxnId="{7C9BB747-8E68-4306-800F-785AD48BF731}">
      <dgm:prSet/>
      <dgm:spPr/>
      <dgm:t>
        <a:bodyPr/>
        <a:lstStyle/>
        <a:p>
          <a:endParaRPr lang="en-US"/>
        </a:p>
      </dgm:t>
    </dgm:pt>
    <dgm:pt modelId="{D29B9DDA-473A-4722-8864-B81C336C2070}" type="sibTrans" cxnId="{7C9BB747-8E68-4306-800F-785AD48BF731}">
      <dgm:prSet/>
      <dgm:spPr/>
      <dgm:t>
        <a:bodyPr/>
        <a:lstStyle/>
        <a:p>
          <a:endParaRPr lang="en-US"/>
        </a:p>
      </dgm:t>
    </dgm:pt>
    <dgm:pt modelId="{4C58B7B9-14C7-4E88-A573-10F78691CE75}">
      <dgm:prSet/>
      <dgm:spPr/>
      <dgm:t>
        <a:bodyPr/>
        <a:lstStyle/>
        <a:p>
          <a:r>
            <a:rPr lang="en-IN" b="1" dirty="0" smtClean="0"/>
            <a:t>Document the audit plan, audit program, and audit strategy</a:t>
          </a:r>
          <a:endParaRPr lang="en-US" dirty="0"/>
        </a:p>
      </dgm:t>
    </dgm:pt>
    <dgm:pt modelId="{00F15E89-2053-4F66-B51A-89BA9B4A39E4}" type="parTrans" cxnId="{C3CBC12A-86A6-4FD1-8C83-7D9F2065EA3A}">
      <dgm:prSet/>
      <dgm:spPr/>
      <dgm:t>
        <a:bodyPr/>
        <a:lstStyle/>
        <a:p>
          <a:endParaRPr lang="en-US"/>
        </a:p>
      </dgm:t>
    </dgm:pt>
    <dgm:pt modelId="{5457C1CA-DAF9-41DF-9C27-1B56FE8291B3}" type="sibTrans" cxnId="{C3CBC12A-86A6-4FD1-8C83-7D9F2065EA3A}">
      <dgm:prSet/>
      <dgm:spPr/>
      <dgm:t>
        <a:bodyPr/>
        <a:lstStyle/>
        <a:p>
          <a:endParaRPr lang="en-US"/>
        </a:p>
      </dgm:t>
    </dgm:pt>
    <dgm:pt modelId="{29F0BEA6-9DEC-4361-AE17-2F769A09821E}">
      <dgm:prSet/>
      <dgm:spPr/>
      <dgm:t>
        <a:bodyPr/>
        <a:lstStyle/>
        <a:p>
          <a:r>
            <a:rPr lang="en-IN" b="1" dirty="0" smtClean="0"/>
            <a:t>Document all working papers</a:t>
          </a:r>
          <a:endParaRPr lang="en-US" dirty="0"/>
        </a:p>
      </dgm:t>
    </dgm:pt>
    <dgm:pt modelId="{04E59CA9-F3FA-41FD-98D6-076D8309E2D1}" type="parTrans" cxnId="{15B5C51C-379B-4E04-92E2-F7F84F3ED1C1}">
      <dgm:prSet/>
      <dgm:spPr/>
      <dgm:t>
        <a:bodyPr/>
        <a:lstStyle/>
        <a:p>
          <a:endParaRPr lang="en-US"/>
        </a:p>
      </dgm:t>
    </dgm:pt>
    <dgm:pt modelId="{F6591024-6491-4F5B-8FEC-F60464CCC240}" type="sibTrans" cxnId="{15B5C51C-379B-4E04-92E2-F7F84F3ED1C1}">
      <dgm:prSet/>
      <dgm:spPr/>
      <dgm:t>
        <a:bodyPr/>
        <a:lstStyle/>
        <a:p>
          <a:endParaRPr lang="en-US"/>
        </a:p>
      </dgm:t>
    </dgm:pt>
    <dgm:pt modelId="{37C97AD9-B52F-4F61-ACB0-68CCD73CE9BE}">
      <dgm:prSet/>
      <dgm:spPr/>
      <dgm:t>
        <a:bodyPr/>
        <a:lstStyle/>
        <a:p>
          <a:r>
            <a:rPr lang="en-IN" b="1" dirty="0" smtClean="0"/>
            <a:t>Document all the audit evidences obtained</a:t>
          </a:r>
          <a:endParaRPr lang="en-US" dirty="0"/>
        </a:p>
      </dgm:t>
    </dgm:pt>
    <dgm:pt modelId="{7DB16B4A-F5F2-452F-942F-4D73D6884900}" type="parTrans" cxnId="{C814085A-8D56-4A60-82FC-CA57FCDF236D}">
      <dgm:prSet/>
      <dgm:spPr/>
      <dgm:t>
        <a:bodyPr/>
        <a:lstStyle/>
        <a:p>
          <a:endParaRPr lang="en-US"/>
        </a:p>
      </dgm:t>
    </dgm:pt>
    <dgm:pt modelId="{90834164-BB84-4CAC-9C11-11124893F445}" type="sibTrans" cxnId="{C814085A-8D56-4A60-82FC-CA57FCDF236D}">
      <dgm:prSet/>
      <dgm:spPr/>
      <dgm:t>
        <a:bodyPr/>
        <a:lstStyle/>
        <a:p>
          <a:endParaRPr lang="en-US"/>
        </a:p>
      </dgm:t>
    </dgm:pt>
    <dgm:pt modelId="{A073E83D-F9EE-42A3-80BA-EA4E44DC21AC}">
      <dgm:prSet/>
      <dgm:spPr/>
      <dgm:t>
        <a:bodyPr/>
        <a:lstStyle/>
        <a:p>
          <a:r>
            <a:rPr lang="en-IN" b="1" dirty="0" smtClean="0"/>
            <a:t>Document draft observations and discussions</a:t>
          </a:r>
          <a:endParaRPr lang="en-US" dirty="0"/>
        </a:p>
      </dgm:t>
    </dgm:pt>
    <dgm:pt modelId="{2978E2FD-2D20-4F22-84E2-48CE02563842}" type="parTrans" cxnId="{61BFAF79-73C8-4483-BC1C-AB876BECF407}">
      <dgm:prSet/>
      <dgm:spPr/>
      <dgm:t>
        <a:bodyPr/>
        <a:lstStyle/>
        <a:p>
          <a:endParaRPr lang="en-US"/>
        </a:p>
      </dgm:t>
    </dgm:pt>
    <dgm:pt modelId="{5DF698EF-91C1-4752-8644-CCFDCA5C6CA1}" type="sibTrans" cxnId="{61BFAF79-73C8-4483-BC1C-AB876BECF407}">
      <dgm:prSet/>
      <dgm:spPr/>
      <dgm:t>
        <a:bodyPr/>
        <a:lstStyle/>
        <a:p>
          <a:endParaRPr lang="en-US"/>
        </a:p>
      </dgm:t>
    </dgm:pt>
    <dgm:pt modelId="{4B63BAC2-3E60-4BF9-ADC1-AB5E102EF3E6}">
      <dgm:prSet/>
      <dgm:spPr/>
      <dgm:t>
        <a:bodyPr/>
        <a:lstStyle/>
        <a:p>
          <a:r>
            <a:rPr lang="en-IN" b="1" dirty="0" smtClean="0"/>
            <a:t>Document final report</a:t>
          </a:r>
          <a:endParaRPr lang="en-US" dirty="0"/>
        </a:p>
      </dgm:t>
    </dgm:pt>
    <dgm:pt modelId="{08349AAF-53EE-42B8-A968-CFE985948776}" type="parTrans" cxnId="{62135CEB-30F8-4F2F-A576-DEC88ED55875}">
      <dgm:prSet/>
      <dgm:spPr/>
      <dgm:t>
        <a:bodyPr/>
        <a:lstStyle/>
        <a:p>
          <a:endParaRPr lang="en-US"/>
        </a:p>
      </dgm:t>
    </dgm:pt>
    <dgm:pt modelId="{4BB4C7F9-DDC9-428C-86A3-C9D353F5C0A4}" type="sibTrans" cxnId="{62135CEB-30F8-4F2F-A576-DEC88ED55875}">
      <dgm:prSet/>
      <dgm:spPr/>
      <dgm:t>
        <a:bodyPr/>
        <a:lstStyle/>
        <a:p>
          <a:endParaRPr lang="en-US"/>
        </a:p>
      </dgm:t>
    </dgm:pt>
    <dgm:pt modelId="{710DE041-B771-4B83-BFF0-9D7882358164}">
      <dgm:prSet/>
      <dgm:spPr/>
      <dgm:t>
        <a:bodyPr/>
        <a:lstStyle/>
        <a:p>
          <a:r>
            <a:rPr lang="en-IN" b="1" dirty="0" smtClean="0"/>
            <a:t>Preserve all documents in a bound folder/file for the prescribed period</a:t>
          </a:r>
          <a:endParaRPr lang="en-US" dirty="0"/>
        </a:p>
      </dgm:t>
    </dgm:pt>
    <dgm:pt modelId="{350014EF-5279-4E7A-B64B-261097FAD7C5}" type="parTrans" cxnId="{030AAE4E-B41F-484F-9B7F-FAA93CD7D848}">
      <dgm:prSet/>
      <dgm:spPr/>
      <dgm:t>
        <a:bodyPr/>
        <a:lstStyle/>
        <a:p>
          <a:endParaRPr lang="en-US"/>
        </a:p>
      </dgm:t>
    </dgm:pt>
    <dgm:pt modelId="{30528DDE-C36E-48B4-B50D-E0BA94E8D78F}" type="sibTrans" cxnId="{030AAE4E-B41F-484F-9B7F-FAA93CD7D848}">
      <dgm:prSet/>
      <dgm:spPr/>
      <dgm:t>
        <a:bodyPr/>
        <a:lstStyle/>
        <a:p>
          <a:endParaRPr lang="en-US"/>
        </a:p>
      </dgm:t>
    </dgm:pt>
    <dgm:pt modelId="{37E6120E-FD2B-466A-B54C-2ACE3D7B2D78}">
      <dgm:prSet/>
      <dgm:spPr/>
      <dgm:t>
        <a:bodyPr/>
        <a:lstStyle/>
        <a:p>
          <a:r>
            <a:rPr lang="en-US" b="1" dirty="0" smtClean="0"/>
            <a:t>Document the audit procedures performed</a:t>
          </a:r>
          <a:endParaRPr lang="en-US" b="1" dirty="0"/>
        </a:p>
      </dgm:t>
    </dgm:pt>
    <dgm:pt modelId="{FECDC48C-0330-4773-B5BA-E64CE85E5B9F}" type="parTrans" cxnId="{E267AD38-5952-4B99-94FD-BDABDA32D627}">
      <dgm:prSet/>
      <dgm:spPr/>
      <dgm:t>
        <a:bodyPr/>
        <a:lstStyle/>
        <a:p>
          <a:endParaRPr lang="en-US"/>
        </a:p>
      </dgm:t>
    </dgm:pt>
    <dgm:pt modelId="{AE741379-4105-45C5-825B-9228E88994E3}" type="sibTrans" cxnId="{E267AD38-5952-4B99-94FD-BDABDA32D627}">
      <dgm:prSet/>
      <dgm:spPr/>
      <dgm:t>
        <a:bodyPr/>
        <a:lstStyle/>
        <a:p>
          <a:endParaRPr lang="en-US"/>
        </a:p>
      </dgm:t>
    </dgm:pt>
    <dgm:pt modelId="{9521645B-1490-4DEE-A234-F88270F8F5AE}" type="pres">
      <dgm:prSet presAssocID="{678458E9-60CE-4801-B4C1-94BEC9B92E92}" presName="linear" presStyleCnt="0">
        <dgm:presLayoutVars>
          <dgm:animLvl val="lvl"/>
          <dgm:resizeHandles val="exact"/>
        </dgm:presLayoutVars>
      </dgm:prSet>
      <dgm:spPr/>
      <dgm:t>
        <a:bodyPr/>
        <a:lstStyle/>
        <a:p>
          <a:endParaRPr lang="en-US"/>
        </a:p>
      </dgm:t>
    </dgm:pt>
    <dgm:pt modelId="{E42A352C-EF3B-4A68-B5B4-970AAF6B4E02}" type="pres">
      <dgm:prSet presAssocID="{89DBF5E0-171B-4736-8D2B-1E69BF9132E7}" presName="parentText" presStyleLbl="node1" presStyleIdx="0" presStyleCnt="1">
        <dgm:presLayoutVars>
          <dgm:chMax val="0"/>
          <dgm:bulletEnabled val="1"/>
        </dgm:presLayoutVars>
      </dgm:prSet>
      <dgm:spPr/>
      <dgm:t>
        <a:bodyPr/>
        <a:lstStyle/>
        <a:p>
          <a:endParaRPr lang="en-US"/>
        </a:p>
      </dgm:t>
    </dgm:pt>
    <dgm:pt modelId="{20393215-7819-499E-BE8B-3D9804D0B4F4}" type="pres">
      <dgm:prSet presAssocID="{89DBF5E0-171B-4736-8D2B-1E69BF9132E7}" presName="childText" presStyleLbl="revTx" presStyleIdx="0" presStyleCnt="1">
        <dgm:presLayoutVars>
          <dgm:bulletEnabled val="1"/>
        </dgm:presLayoutVars>
      </dgm:prSet>
      <dgm:spPr/>
      <dgm:t>
        <a:bodyPr/>
        <a:lstStyle/>
        <a:p>
          <a:endParaRPr lang="en-US"/>
        </a:p>
      </dgm:t>
    </dgm:pt>
  </dgm:ptLst>
  <dgm:cxnLst>
    <dgm:cxn modelId="{5B28BD70-0248-46FF-8338-3B141E9AAA88}" type="presOf" srcId="{A073E83D-F9EE-42A3-80BA-EA4E44DC21AC}" destId="{20393215-7819-499E-BE8B-3D9804D0B4F4}" srcOrd="0" destOrd="4" presId="urn:microsoft.com/office/officeart/2005/8/layout/vList2"/>
    <dgm:cxn modelId="{513E3AA3-3830-4144-BC38-AEC16C6D949B}" type="presOf" srcId="{89DBF5E0-171B-4736-8D2B-1E69BF9132E7}" destId="{E42A352C-EF3B-4A68-B5B4-970AAF6B4E02}" srcOrd="0" destOrd="0" presId="urn:microsoft.com/office/officeart/2005/8/layout/vList2"/>
    <dgm:cxn modelId="{CD0EF8F2-C840-41E2-815A-49E07424F2A7}" type="presOf" srcId="{37E6120E-FD2B-466A-B54C-2ACE3D7B2D78}" destId="{20393215-7819-499E-BE8B-3D9804D0B4F4}" srcOrd="0" destOrd="1" presId="urn:microsoft.com/office/officeart/2005/8/layout/vList2"/>
    <dgm:cxn modelId="{C40FCC97-D346-4BBF-BAF5-D934322AE960}" type="presOf" srcId="{37C97AD9-B52F-4F61-ACB0-68CCD73CE9BE}" destId="{20393215-7819-499E-BE8B-3D9804D0B4F4}" srcOrd="0" destOrd="3" presId="urn:microsoft.com/office/officeart/2005/8/layout/vList2"/>
    <dgm:cxn modelId="{7C9BB747-8E68-4306-800F-785AD48BF731}" srcId="{678458E9-60CE-4801-B4C1-94BEC9B92E92}" destId="{89DBF5E0-171B-4736-8D2B-1E69BF9132E7}" srcOrd="0" destOrd="0" parTransId="{A0160238-BAD9-493F-885F-702CA5DBE193}" sibTransId="{D29B9DDA-473A-4722-8864-B81C336C2070}"/>
    <dgm:cxn modelId="{C1433650-389D-474C-BD2F-409186735C8F}" type="presOf" srcId="{710DE041-B771-4B83-BFF0-9D7882358164}" destId="{20393215-7819-499E-BE8B-3D9804D0B4F4}" srcOrd="0" destOrd="6" presId="urn:microsoft.com/office/officeart/2005/8/layout/vList2"/>
    <dgm:cxn modelId="{C3CBC12A-86A6-4FD1-8C83-7D9F2065EA3A}" srcId="{89DBF5E0-171B-4736-8D2B-1E69BF9132E7}" destId="{4C58B7B9-14C7-4E88-A573-10F78691CE75}" srcOrd="0" destOrd="0" parTransId="{00F15E89-2053-4F66-B51A-89BA9B4A39E4}" sibTransId="{5457C1CA-DAF9-41DF-9C27-1B56FE8291B3}"/>
    <dgm:cxn modelId="{15B5C51C-379B-4E04-92E2-F7F84F3ED1C1}" srcId="{89DBF5E0-171B-4736-8D2B-1E69BF9132E7}" destId="{29F0BEA6-9DEC-4361-AE17-2F769A09821E}" srcOrd="2" destOrd="0" parTransId="{04E59CA9-F3FA-41FD-98D6-076D8309E2D1}" sibTransId="{F6591024-6491-4F5B-8FEC-F60464CCC240}"/>
    <dgm:cxn modelId="{1C5C9827-2B0C-4E66-A047-00E1FB16834D}" type="presOf" srcId="{678458E9-60CE-4801-B4C1-94BEC9B92E92}" destId="{9521645B-1490-4DEE-A234-F88270F8F5AE}" srcOrd="0" destOrd="0" presId="urn:microsoft.com/office/officeart/2005/8/layout/vList2"/>
    <dgm:cxn modelId="{16EF627A-EE10-400D-A009-B43E0DA0DC26}" type="presOf" srcId="{4B63BAC2-3E60-4BF9-ADC1-AB5E102EF3E6}" destId="{20393215-7819-499E-BE8B-3D9804D0B4F4}" srcOrd="0" destOrd="5" presId="urn:microsoft.com/office/officeart/2005/8/layout/vList2"/>
    <dgm:cxn modelId="{030AAE4E-B41F-484F-9B7F-FAA93CD7D848}" srcId="{89DBF5E0-171B-4736-8D2B-1E69BF9132E7}" destId="{710DE041-B771-4B83-BFF0-9D7882358164}" srcOrd="6" destOrd="0" parTransId="{350014EF-5279-4E7A-B64B-261097FAD7C5}" sibTransId="{30528DDE-C36E-48B4-B50D-E0BA94E8D78F}"/>
    <dgm:cxn modelId="{C814085A-8D56-4A60-82FC-CA57FCDF236D}" srcId="{89DBF5E0-171B-4736-8D2B-1E69BF9132E7}" destId="{37C97AD9-B52F-4F61-ACB0-68CCD73CE9BE}" srcOrd="3" destOrd="0" parTransId="{7DB16B4A-F5F2-452F-942F-4D73D6884900}" sibTransId="{90834164-BB84-4CAC-9C11-11124893F445}"/>
    <dgm:cxn modelId="{6A6C72A2-A772-4149-998F-F53E3AE82D70}" type="presOf" srcId="{29F0BEA6-9DEC-4361-AE17-2F769A09821E}" destId="{20393215-7819-499E-BE8B-3D9804D0B4F4}" srcOrd="0" destOrd="2" presId="urn:microsoft.com/office/officeart/2005/8/layout/vList2"/>
    <dgm:cxn modelId="{E267AD38-5952-4B99-94FD-BDABDA32D627}" srcId="{89DBF5E0-171B-4736-8D2B-1E69BF9132E7}" destId="{37E6120E-FD2B-466A-B54C-2ACE3D7B2D78}" srcOrd="1" destOrd="0" parTransId="{FECDC48C-0330-4773-B5BA-E64CE85E5B9F}" sibTransId="{AE741379-4105-45C5-825B-9228E88994E3}"/>
    <dgm:cxn modelId="{E4C1BA4A-0803-4A49-8C3D-EB22E7C4E673}" type="presOf" srcId="{4C58B7B9-14C7-4E88-A573-10F78691CE75}" destId="{20393215-7819-499E-BE8B-3D9804D0B4F4}" srcOrd="0" destOrd="0" presId="urn:microsoft.com/office/officeart/2005/8/layout/vList2"/>
    <dgm:cxn modelId="{62135CEB-30F8-4F2F-A576-DEC88ED55875}" srcId="{89DBF5E0-171B-4736-8D2B-1E69BF9132E7}" destId="{4B63BAC2-3E60-4BF9-ADC1-AB5E102EF3E6}" srcOrd="5" destOrd="0" parTransId="{08349AAF-53EE-42B8-A968-CFE985948776}" sibTransId="{4BB4C7F9-DDC9-428C-86A3-C9D353F5C0A4}"/>
    <dgm:cxn modelId="{61BFAF79-73C8-4483-BC1C-AB876BECF407}" srcId="{89DBF5E0-171B-4736-8D2B-1E69BF9132E7}" destId="{A073E83D-F9EE-42A3-80BA-EA4E44DC21AC}" srcOrd="4" destOrd="0" parTransId="{2978E2FD-2D20-4F22-84E2-48CE02563842}" sibTransId="{5DF698EF-91C1-4752-8644-CCFDCA5C6CA1}"/>
    <dgm:cxn modelId="{E63DF23D-0C69-4BA1-9485-649E22E9AC94}" type="presParOf" srcId="{9521645B-1490-4DEE-A234-F88270F8F5AE}" destId="{E42A352C-EF3B-4A68-B5B4-970AAF6B4E02}" srcOrd="0" destOrd="0" presId="urn:microsoft.com/office/officeart/2005/8/layout/vList2"/>
    <dgm:cxn modelId="{B563F0E5-936F-4F7B-9221-BB93DEDADFF4}" type="presParOf" srcId="{9521645B-1490-4DEE-A234-F88270F8F5AE}" destId="{20393215-7819-499E-BE8B-3D9804D0B4F4}" srcOrd="1" destOrd="0" presId="urn:microsoft.com/office/officeart/2005/8/layout/vList2"/>
  </dgm:cxnLst>
  <dgm:bg/>
  <dgm:whole/>
</dgm:dataModel>
</file>

<file path=ppt/diagrams/data26.xml><?xml version="1.0" encoding="utf-8"?>
<dgm:dataModel xmlns:dgm="http://schemas.openxmlformats.org/drawingml/2006/diagram" xmlns:a="http://schemas.openxmlformats.org/drawingml/2006/main">
  <dgm:ptLst>
    <dgm:pt modelId="{13CFAAFC-B91C-4290-88D2-8A82E5275F8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FDEB2E3-7C56-4A26-9514-E2F973D3A202}">
      <dgm:prSet/>
      <dgm:spPr>
        <a:solidFill>
          <a:srgbClr val="FFFF00"/>
        </a:solidFill>
      </dgm:spPr>
      <dgm:t>
        <a:bodyPr/>
        <a:lstStyle/>
        <a:p>
          <a:r>
            <a:rPr lang="en-US" b="1" dirty="0" smtClean="0">
              <a:solidFill>
                <a:schemeClr val="tx1"/>
              </a:solidFill>
            </a:rPr>
            <a:t>Limitations of Audit of Cost Statements</a:t>
          </a:r>
          <a:endParaRPr lang="en-US" dirty="0">
            <a:solidFill>
              <a:schemeClr val="tx1"/>
            </a:solidFill>
          </a:endParaRPr>
        </a:p>
      </dgm:t>
    </dgm:pt>
    <dgm:pt modelId="{AC0A1B71-C4E5-458B-B445-0A0B2CFACD20}" type="parTrans" cxnId="{854D3B59-EE81-49DC-AB4D-539DF464A088}">
      <dgm:prSet/>
      <dgm:spPr/>
      <dgm:t>
        <a:bodyPr/>
        <a:lstStyle/>
        <a:p>
          <a:endParaRPr lang="en-US"/>
        </a:p>
      </dgm:t>
    </dgm:pt>
    <dgm:pt modelId="{6F9797CA-2658-43FC-8461-373635C68F0B}" type="sibTrans" cxnId="{854D3B59-EE81-49DC-AB4D-539DF464A088}">
      <dgm:prSet/>
      <dgm:spPr/>
      <dgm:t>
        <a:bodyPr/>
        <a:lstStyle/>
        <a:p>
          <a:endParaRPr lang="en-US"/>
        </a:p>
      </dgm:t>
    </dgm:pt>
    <dgm:pt modelId="{6DF914BC-A7C1-494E-ABD5-6A5AFC57C984}">
      <dgm:prSet/>
      <dgm:spPr/>
      <dgm:t>
        <a:bodyPr/>
        <a:lstStyle/>
        <a:p>
          <a:r>
            <a:rPr lang="en-US" dirty="0" smtClean="0"/>
            <a:t>Inherent Limitations </a:t>
          </a:r>
          <a:endParaRPr lang="en-US" dirty="0"/>
        </a:p>
      </dgm:t>
    </dgm:pt>
    <dgm:pt modelId="{5BE970AD-DF29-461F-A449-191482CEBDC4}" type="parTrans" cxnId="{4DB60F82-F781-4B63-89B9-B954AA431D33}">
      <dgm:prSet/>
      <dgm:spPr/>
      <dgm:t>
        <a:bodyPr/>
        <a:lstStyle/>
        <a:p>
          <a:endParaRPr lang="en-US"/>
        </a:p>
      </dgm:t>
    </dgm:pt>
    <dgm:pt modelId="{30B8C97C-DEDA-4DA0-91B4-7C265071DA78}" type="sibTrans" cxnId="{4DB60F82-F781-4B63-89B9-B954AA431D33}">
      <dgm:prSet/>
      <dgm:spPr/>
      <dgm:t>
        <a:bodyPr/>
        <a:lstStyle/>
        <a:p>
          <a:endParaRPr lang="en-US"/>
        </a:p>
      </dgm:t>
    </dgm:pt>
    <dgm:pt modelId="{CE8E3822-892B-485F-BACD-589625660BD7}">
      <dgm:prSet/>
      <dgm:spPr/>
      <dgm:t>
        <a:bodyPr/>
        <a:lstStyle/>
        <a:p>
          <a:r>
            <a:rPr lang="en-US" dirty="0" smtClean="0"/>
            <a:t>Use of Professional Judgment</a:t>
          </a:r>
          <a:endParaRPr lang="en-US" dirty="0"/>
        </a:p>
      </dgm:t>
    </dgm:pt>
    <dgm:pt modelId="{A4E45E6F-2343-4B15-9E8D-AA0EFC78C9ED}" type="parTrans" cxnId="{DE8BD397-16CF-464C-B15D-B09FA09A2016}">
      <dgm:prSet/>
      <dgm:spPr/>
      <dgm:t>
        <a:bodyPr/>
        <a:lstStyle/>
        <a:p>
          <a:endParaRPr lang="en-US"/>
        </a:p>
      </dgm:t>
    </dgm:pt>
    <dgm:pt modelId="{22476FAA-053A-40CD-B9D9-75B39157ED60}" type="sibTrans" cxnId="{DE8BD397-16CF-464C-B15D-B09FA09A2016}">
      <dgm:prSet/>
      <dgm:spPr/>
      <dgm:t>
        <a:bodyPr/>
        <a:lstStyle/>
        <a:p>
          <a:endParaRPr lang="en-US"/>
        </a:p>
      </dgm:t>
    </dgm:pt>
    <dgm:pt modelId="{E6897EAB-1F68-4651-AD9B-E4FB4AEA21FB}">
      <dgm:prSet/>
      <dgm:spPr/>
      <dgm:t>
        <a:bodyPr/>
        <a:lstStyle/>
        <a:p>
          <a:r>
            <a:rPr lang="en-US" dirty="0" smtClean="0"/>
            <a:t>Use of Sampling</a:t>
          </a:r>
          <a:endParaRPr lang="en-US" dirty="0"/>
        </a:p>
      </dgm:t>
    </dgm:pt>
    <dgm:pt modelId="{7307F3A5-16E5-41C3-9018-6C34E6A752FD}" type="parTrans" cxnId="{CB080BB6-BAA2-42BC-9A38-C9390FEE714E}">
      <dgm:prSet/>
      <dgm:spPr/>
      <dgm:t>
        <a:bodyPr/>
        <a:lstStyle/>
        <a:p>
          <a:endParaRPr lang="en-US"/>
        </a:p>
      </dgm:t>
    </dgm:pt>
    <dgm:pt modelId="{C279B096-AF64-4DAB-BE6E-066A7C2B66BF}" type="sibTrans" cxnId="{CB080BB6-BAA2-42BC-9A38-C9390FEE714E}">
      <dgm:prSet/>
      <dgm:spPr/>
      <dgm:t>
        <a:bodyPr/>
        <a:lstStyle/>
        <a:p>
          <a:endParaRPr lang="en-US"/>
        </a:p>
      </dgm:t>
    </dgm:pt>
    <dgm:pt modelId="{27F92A2C-6AD7-4F60-B3F4-579CBBB589EE}">
      <dgm:prSet/>
      <dgm:spPr/>
      <dgm:t>
        <a:bodyPr/>
        <a:lstStyle/>
        <a:p>
          <a:r>
            <a:rPr lang="en-US" dirty="0" smtClean="0"/>
            <a:t>Management Representations</a:t>
          </a:r>
          <a:endParaRPr lang="en-US" dirty="0"/>
        </a:p>
      </dgm:t>
    </dgm:pt>
    <dgm:pt modelId="{34FFE256-D51F-4071-86FF-D1D0E3437C86}" type="parTrans" cxnId="{7A4AD752-97B5-46A2-BE29-6DF43CF6A9A8}">
      <dgm:prSet/>
      <dgm:spPr/>
      <dgm:t>
        <a:bodyPr/>
        <a:lstStyle/>
        <a:p>
          <a:endParaRPr lang="en-US"/>
        </a:p>
      </dgm:t>
    </dgm:pt>
    <dgm:pt modelId="{BA260D9C-F2AB-4BDC-BB8F-21A81FF62DEE}" type="sibTrans" cxnId="{7A4AD752-97B5-46A2-BE29-6DF43CF6A9A8}">
      <dgm:prSet/>
      <dgm:spPr/>
      <dgm:t>
        <a:bodyPr/>
        <a:lstStyle/>
        <a:p>
          <a:endParaRPr lang="en-US"/>
        </a:p>
      </dgm:t>
    </dgm:pt>
    <dgm:pt modelId="{0A318AD8-71EB-40A8-ACCA-2EB7BA91E09A}">
      <dgm:prSet/>
      <dgm:spPr/>
      <dgm:t>
        <a:bodyPr/>
        <a:lstStyle/>
        <a:p>
          <a:r>
            <a:rPr lang="en-US" dirty="0" smtClean="0"/>
            <a:t>Risk of Fraud</a:t>
          </a:r>
          <a:endParaRPr lang="en-US" dirty="0"/>
        </a:p>
      </dgm:t>
    </dgm:pt>
    <dgm:pt modelId="{ABDF332E-F712-44D7-B8CC-75D2144F7395}" type="parTrans" cxnId="{80DB8C97-277C-4CC8-924E-8A687A605B88}">
      <dgm:prSet/>
      <dgm:spPr/>
      <dgm:t>
        <a:bodyPr/>
        <a:lstStyle/>
        <a:p>
          <a:endParaRPr lang="en-US"/>
        </a:p>
      </dgm:t>
    </dgm:pt>
    <dgm:pt modelId="{3D38F8CE-7F70-4E4B-898E-F7C9D4E7A158}" type="sibTrans" cxnId="{80DB8C97-277C-4CC8-924E-8A687A605B88}">
      <dgm:prSet/>
      <dgm:spPr/>
      <dgm:t>
        <a:bodyPr/>
        <a:lstStyle/>
        <a:p>
          <a:endParaRPr lang="en-US"/>
        </a:p>
      </dgm:t>
    </dgm:pt>
    <dgm:pt modelId="{1CB87F16-4AA9-44D4-8FD5-5F4DE55888E9}">
      <dgm:prSet/>
      <dgm:spPr/>
      <dgm:t>
        <a:bodyPr/>
        <a:lstStyle/>
        <a:p>
          <a:r>
            <a:rPr lang="en-US" dirty="0" smtClean="0"/>
            <a:t>Time Constraints</a:t>
          </a:r>
          <a:endParaRPr lang="en-US" dirty="0"/>
        </a:p>
      </dgm:t>
    </dgm:pt>
    <dgm:pt modelId="{B921F1D7-95A6-4743-9DC6-C486DD613FF2}" type="parTrans" cxnId="{B3AB1314-4E49-41F0-ABA5-34203C59197F}">
      <dgm:prSet/>
      <dgm:spPr/>
      <dgm:t>
        <a:bodyPr/>
        <a:lstStyle/>
        <a:p>
          <a:endParaRPr lang="en-US"/>
        </a:p>
      </dgm:t>
    </dgm:pt>
    <dgm:pt modelId="{2B7AB816-C928-4D37-982E-6B88C174BE53}" type="sibTrans" cxnId="{B3AB1314-4E49-41F0-ABA5-34203C59197F}">
      <dgm:prSet/>
      <dgm:spPr/>
      <dgm:t>
        <a:bodyPr/>
        <a:lstStyle/>
        <a:p>
          <a:endParaRPr lang="en-US"/>
        </a:p>
      </dgm:t>
    </dgm:pt>
    <dgm:pt modelId="{14AB7E55-8931-4C0D-8BA5-72F0777A7C33}">
      <dgm:prSet/>
      <dgm:spPr/>
      <dgm:t>
        <a:bodyPr/>
        <a:lstStyle/>
        <a:p>
          <a:r>
            <a:rPr lang="en-US" dirty="0" smtClean="0"/>
            <a:t>Independence Threats</a:t>
          </a:r>
          <a:endParaRPr lang="en-US" dirty="0"/>
        </a:p>
      </dgm:t>
    </dgm:pt>
    <dgm:pt modelId="{EA56B74C-018B-48C2-A465-2C03FC93A8A6}" type="parTrans" cxnId="{1A8915AE-78DE-42DD-AC9E-E3764111BACB}">
      <dgm:prSet/>
      <dgm:spPr/>
      <dgm:t>
        <a:bodyPr/>
        <a:lstStyle/>
        <a:p>
          <a:endParaRPr lang="en-US"/>
        </a:p>
      </dgm:t>
    </dgm:pt>
    <dgm:pt modelId="{8DE8A469-B174-4D2F-BC98-42B18945D51F}" type="sibTrans" cxnId="{1A8915AE-78DE-42DD-AC9E-E3764111BACB}">
      <dgm:prSet/>
      <dgm:spPr/>
      <dgm:t>
        <a:bodyPr/>
        <a:lstStyle/>
        <a:p>
          <a:endParaRPr lang="en-US"/>
        </a:p>
      </dgm:t>
    </dgm:pt>
    <dgm:pt modelId="{4223C1E2-66AA-43A5-A96A-E0E19B22F414}">
      <dgm:prSet/>
      <dgm:spPr/>
      <dgm:t>
        <a:bodyPr/>
        <a:lstStyle/>
        <a:p>
          <a:r>
            <a:rPr lang="en-US" dirty="0" smtClean="0"/>
            <a:t>Scope</a:t>
          </a:r>
          <a:endParaRPr lang="en-US" dirty="0"/>
        </a:p>
      </dgm:t>
    </dgm:pt>
    <dgm:pt modelId="{FE4E1DFA-E47C-4BFC-8B91-9715A7BF25C0}" type="parTrans" cxnId="{C3CF1453-C088-40F2-8345-92F1C4AB4998}">
      <dgm:prSet/>
      <dgm:spPr/>
      <dgm:t>
        <a:bodyPr/>
        <a:lstStyle/>
        <a:p>
          <a:endParaRPr lang="en-US"/>
        </a:p>
      </dgm:t>
    </dgm:pt>
    <dgm:pt modelId="{66E3FD56-5FD8-4472-877C-046A862E1350}" type="sibTrans" cxnId="{C3CF1453-C088-40F2-8345-92F1C4AB4998}">
      <dgm:prSet/>
      <dgm:spPr/>
      <dgm:t>
        <a:bodyPr/>
        <a:lstStyle/>
        <a:p>
          <a:endParaRPr lang="en-US"/>
        </a:p>
      </dgm:t>
    </dgm:pt>
    <dgm:pt modelId="{49A38E3A-44DB-45FE-AF9F-9A009A05174C}">
      <dgm:prSet/>
      <dgm:spPr/>
      <dgm:t>
        <a:bodyPr/>
        <a:lstStyle/>
        <a:p>
          <a:r>
            <a:rPr lang="en-US" dirty="0" smtClean="0"/>
            <a:t>Management Assertions</a:t>
          </a:r>
          <a:endParaRPr lang="en-US" dirty="0"/>
        </a:p>
      </dgm:t>
    </dgm:pt>
    <dgm:pt modelId="{5F23E48A-356B-4CB3-BC82-637114B20C7D}" type="parTrans" cxnId="{C86700C8-8B80-47A5-B6CC-2FE9B28D9DFF}">
      <dgm:prSet/>
      <dgm:spPr/>
      <dgm:t>
        <a:bodyPr/>
        <a:lstStyle/>
        <a:p>
          <a:endParaRPr lang="en-US"/>
        </a:p>
      </dgm:t>
    </dgm:pt>
    <dgm:pt modelId="{6DD65F7B-80E3-46CD-B42E-B795E535C705}" type="sibTrans" cxnId="{C86700C8-8B80-47A5-B6CC-2FE9B28D9DFF}">
      <dgm:prSet/>
      <dgm:spPr/>
      <dgm:t>
        <a:bodyPr/>
        <a:lstStyle/>
        <a:p>
          <a:endParaRPr lang="en-US"/>
        </a:p>
      </dgm:t>
    </dgm:pt>
    <dgm:pt modelId="{C2810D3A-F981-47D2-9E90-C7806D4D06D6}" type="pres">
      <dgm:prSet presAssocID="{13CFAAFC-B91C-4290-88D2-8A82E5275F83}" presName="linear" presStyleCnt="0">
        <dgm:presLayoutVars>
          <dgm:animLvl val="lvl"/>
          <dgm:resizeHandles val="exact"/>
        </dgm:presLayoutVars>
      </dgm:prSet>
      <dgm:spPr/>
      <dgm:t>
        <a:bodyPr/>
        <a:lstStyle/>
        <a:p>
          <a:endParaRPr lang="en-US"/>
        </a:p>
      </dgm:t>
    </dgm:pt>
    <dgm:pt modelId="{9F330CD5-B9D2-4217-974C-20F830C15B5D}" type="pres">
      <dgm:prSet presAssocID="{FFDEB2E3-7C56-4A26-9514-E2F973D3A202}" presName="parentText" presStyleLbl="node1" presStyleIdx="0" presStyleCnt="1">
        <dgm:presLayoutVars>
          <dgm:chMax val="0"/>
          <dgm:bulletEnabled val="1"/>
        </dgm:presLayoutVars>
      </dgm:prSet>
      <dgm:spPr/>
      <dgm:t>
        <a:bodyPr/>
        <a:lstStyle/>
        <a:p>
          <a:endParaRPr lang="en-US"/>
        </a:p>
      </dgm:t>
    </dgm:pt>
    <dgm:pt modelId="{44B10FDF-A82C-48F7-8CCE-696DF0A753F4}" type="pres">
      <dgm:prSet presAssocID="{FFDEB2E3-7C56-4A26-9514-E2F973D3A202}" presName="childText" presStyleLbl="revTx" presStyleIdx="0" presStyleCnt="1">
        <dgm:presLayoutVars>
          <dgm:bulletEnabled val="1"/>
        </dgm:presLayoutVars>
      </dgm:prSet>
      <dgm:spPr/>
      <dgm:t>
        <a:bodyPr/>
        <a:lstStyle/>
        <a:p>
          <a:endParaRPr lang="en-US"/>
        </a:p>
      </dgm:t>
    </dgm:pt>
  </dgm:ptLst>
  <dgm:cxnLst>
    <dgm:cxn modelId="{B3AB1314-4E49-41F0-ABA5-34203C59197F}" srcId="{FFDEB2E3-7C56-4A26-9514-E2F973D3A202}" destId="{1CB87F16-4AA9-44D4-8FD5-5F4DE55888E9}" srcOrd="6" destOrd="0" parTransId="{B921F1D7-95A6-4743-9DC6-C486DD613FF2}" sibTransId="{2B7AB816-C928-4D37-982E-6B88C174BE53}"/>
    <dgm:cxn modelId="{F7B7E5E2-14D9-47C5-8D3D-27AE2A7DF0D5}" type="presOf" srcId="{FFDEB2E3-7C56-4A26-9514-E2F973D3A202}" destId="{9F330CD5-B9D2-4217-974C-20F830C15B5D}" srcOrd="0" destOrd="0" presId="urn:microsoft.com/office/officeart/2005/8/layout/vList2"/>
    <dgm:cxn modelId="{1D584203-C740-4DEC-8AC4-EE0039BD146E}" type="presOf" srcId="{6DF914BC-A7C1-494E-ABD5-6A5AFC57C984}" destId="{44B10FDF-A82C-48F7-8CCE-696DF0A753F4}" srcOrd="0" destOrd="0" presId="urn:microsoft.com/office/officeart/2005/8/layout/vList2"/>
    <dgm:cxn modelId="{C86700C8-8B80-47A5-B6CC-2FE9B28D9DFF}" srcId="{FFDEB2E3-7C56-4A26-9514-E2F973D3A202}" destId="{49A38E3A-44DB-45FE-AF9F-9A009A05174C}" srcOrd="4" destOrd="0" parTransId="{5F23E48A-356B-4CB3-BC82-637114B20C7D}" sibTransId="{6DD65F7B-80E3-46CD-B42E-B795E535C705}"/>
    <dgm:cxn modelId="{854D3B59-EE81-49DC-AB4D-539DF464A088}" srcId="{13CFAAFC-B91C-4290-88D2-8A82E5275F83}" destId="{FFDEB2E3-7C56-4A26-9514-E2F973D3A202}" srcOrd="0" destOrd="0" parTransId="{AC0A1B71-C4E5-458B-B445-0A0B2CFACD20}" sibTransId="{6F9797CA-2658-43FC-8461-373635C68F0B}"/>
    <dgm:cxn modelId="{741A0095-D2D3-4568-8A74-38873FFC0A68}" type="presOf" srcId="{4223C1E2-66AA-43A5-A96A-E0E19B22F414}" destId="{44B10FDF-A82C-48F7-8CCE-696DF0A753F4}" srcOrd="0" destOrd="8" presId="urn:microsoft.com/office/officeart/2005/8/layout/vList2"/>
    <dgm:cxn modelId="{2DA5DDDF-2926-4B91-A84F-82888F0805D4}" type="presOf" srcId="{49A38E3A-44DB-45FE-AF9F-9A009A05174C}" destId="{44B10FDF-A82C-48F7-8CCE-696DF0A753F4}" srcOrd="0" destOrd="4" presId="urn:microsoft.com/office/officeart/2005/8/layout/vList2"/>
    <dgm:cxn modelId="{81B0412A-5D20-464B-87F0-DDC6BA750E9E}" type="presOf" srcId="{1CB87F16-4AA9-44D4-8FD5-5F4DE55888E9}" destId="{44B10FDF-A82C-48F7-8CCE-696DF0A753F4}" srcOrd="0" destOrd="6" presId="urn:microsoft.com/office/officeart/2005/8/layout/vList2"/>
    <dgm:cxn modelId="{7A4AD752-97B5-46A2-BE29-6DF43CF6A9A8}" srcId="{FFDEB2E3-7C56-4A26-9514-E2F973D3A202}" destId="{27F92A2C-6AD7-4F60-B3F4-579CBBB589EE}" srcOrd="3" destOrd="0" parTransId="{34FFE256-D51F-4071-86FF-D1D0E3437C86}" sibTransId="{BA260D9C-F2AB-4BDC-BB8F-21A81FF62DEE}"/>
    <dgm:cxn modelId="{1A8915AE-78DE-42DD-AC9E-E3764111BACB}" srcId="{FFDEB2E3-7C56-4A26-9514-E2F973D3A202}" destId="{14AB7E55-8931-4C0D-8BA5-72F0777A7C33}" srcOrd="7" destOrd="0" parTransId="{EA56B74C-018B-48C2-A465-2C03FC93A8A6}" sibTransId="{8DE8A469-B174-4D2F-BC98-42B18945D51F}"/>
    <dgm:cxn modelId="{8DBB8438-E401-470C-BE40-1FA54B033744}" type="presOf" srcId="{14AB7E55-8931-4C0D-8BA5-72F0777A7C33}" destId="{44B10FDF-A82C-48F7-8CCE-696DF0A753F4}" srcOrd="0" destOrd="7" presId="urn:microsoft.com/office/officeart/2005/8/layout/vList2"/>
    <dgm:cxn modelId="{21E32EA4-95F4-41B8-A281-295088CB971A}" type="presOf" srcId="{CE8E3822-892B-485F-BACD-589625660BD7}" destId="{44B10FDF-A82C-48F7-8CCE-696DF0A753F4}" srcOrd="0" destOrd="1" presId="urn:microsoft.com/office/officeart/2005/8/layout/vList2"/>
    <dgm:cxn modelId="{4DB60F82-F781-4B63-89B9-B954AA431D33}" srcId="{FFDEB2E3-7C56-4A26-9514-E2F973D3A202}" destId="{6DF914BC-A7C1-494E-ABD5-6A5AFC57C984}" srcOrd="0" destOrd="0" parTransId="{5BE970AD-DF29-461F-A449-191482CEBDC4}" sibTransId="{30B8C97C-DEDA-4DA0-91B4-7C265071DA78}"/>
    <dgm:cxn modelId="{BFB8CA83-51AD-4C23-ACFE-DE24B5F03F2B}" type="presOf" srcId="{13CFAAFC-B91C-4290-88D2-8A82E5275F83}" destId="{C2810D3A-F981-47D2-9E90-C7806D4D06D6}" srcOrd="0" destOrd="0" presId="urn:microsoft.com/office/officeart/2005/8/layout/vList2"/>
    <dgm:cxn modelId="{DE8BD397-16CF-464C-B15D-B09FA09A2016}" srcId="{FFDEB2E3-7C56-4A26-9514-E2F973D3A202}" destId="{CE8E3822-892B-485F-BACD-589625660BD7}" srcOrd="1" destOrd="0" parTransId="{A4E45E6F-2343-4B15-9E8D-AA0EFC78C9ED}" sibTransId="{22476FAA-053A-40CD-B9D9-75B39157ED60}"/>
    <dgm:cxn modelId="{38346915-4042-47C8-9EF8-E314E34FD373}" type="presOf" srcId="{E6897EAB-1F68-4651-AD9B-E4FB4AEA21FB}" destId="{44B10FDF-A82C-48F7-8CCE-696DF0A753F4}" srcOrd="0" destOrd="2" presId="urn:microsoft.com/office/officeart/2005/8/layout/vList2"/>
    <dgm:cxn modelId="{CB080BB6-BAA2-42BC-9A38-C9390FEE714E}" srcId="{FFDEB2E3-7C56-4A26-9514-E2F973D3A202}" destId="{E6897EAB-1F68-4651-AD9B-E4FB4AEA21FB}" srcOrd="2" destOrd="0" parTransId="{7307F3A5-16E5-41C3-9018-6C34E6A752FD}" sibTransId="{C279B096-AF64-4DAB-BE6E-066A7C2B66BF}"/>
    <dgm:cxn modelId="{C3CF1453-C088-40F2-8345-92F1C4AB4998}" srcId="{FFDEB2E3-7C56-4A26-9514-E2F973D3A202}" destId="{4223C1E2-66AA-43A5-A96A-E0E19B22F414}" srcOrd="8" destOrd="0" parTransId="{FE4E1DFA-E47C-4BFC-8B91-9715A7BF25C0}" sibTransId="{66E3FD56-5FD8-4472-877C-046A862E1350}"/>
    <dgm:cxn modelId="{7B68DE56-A10E-4414-931B-F2F35EDD65A3}" type="presOf" srcId="{27F92A2C-6AD7-4F60-B3F4-579CBBB589EE}" destId="{44B10FDF-A82C-48F7-8CCE-696DF0A753F4}" srcOrd="0" destOrd="3" presId="urn:microsoft.com/office/officeart/2005/8/layout/vList2"/>
    <dgm:cxn modelId="{80DB8C97-277C-4CC8-924E-8A687A605B88}" srcId="{FFDEB2E3-7C56-4A26-9514-E2F973D3A202}" destId="{0A318AD8-71EB-40A8-ACCA-2EB7BA91E09A}" srcOrd="5" destOrd="0" parTransId="{ABDF332E-F712-44D7-B8CC-75D2144F7395}" sibTransId="{3D38F8CE-7F70-4E4B-898E-F7C9D4E7A158}"/>
    <dgm:cxn modelId="{EEFB6BC4-BF94-4BE0-A021-DC0BEBCC5ADA}" type="presOf" srcId="{0A318AD8-71EB-40A8-ACCA-2EB7BA91E09A}" destId="{44B10FDF-A82C-48F7-8CCE-696DF0A753F4}" srcOrd="0" destOrd="5" presId="urn:microsoft.com/office/officeart/2005/8/layout/vList2"/>
    <dgm:cxn modelId="{5B81B4E6-4772-4048-AE64-FCDF200CF1F8}" type="presParOf" srcId="{C2810D3A-F981-47D2-9E90-C7806D4D06D6}" destId="{9F330CD5-B9D2-4217-974C-20F830C15B5D}" srcOrd="0" destOrd="0" presId="urn:microsoft.com/office/officeart/2005/8/layout/vList2"/>
    <dgm:cxn modelId="{BB9CFFA4-8DED-4B2C-BF92-03420B7A4386}" type="presParOf" srcId="{C2810D3A-F981-47D2-9E90-C7806D4D06D6}" destId="{44B10FDF-A82C-48F7-8CCE-696DF0A753F4}" srcOrd="1" destOrd="0" presId="urn:microsoft.com/office/officeart/2005/8/layout/vList2"/>
  </dgm:cxnLst>
  <dgm:bg/>
  <dgm:whole/>
</dgm:dataModel>
</file>

<file path=ppt/diagrams/data27.xml><?xml version="1.0" encoding="utf-8"?>
<dgm:dataModel xmlns:dgm="http://schemas.openxmlformats.org/drawingml/2006/diagram" xmlns:a="http://schemas.openxmlformats.org/drawingml/2006/main">
  <dgm:ptLst>
    <dgm:pt modelId="{080F350C-E32A-4FC5-B96A-394093F7CD7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CD69A2C8-59DF-41F5-8C58-3B3FD5FB216A}">
      <dgm:prSet phldrT="[Text]"/>
      <dgm:spPr/>
      <dgm:t>
        <a:bodyPr/>
        <a:lstStyle/>
        <a:p>
          <a:r>
            <a:rPr lang="en-IN" b="1" i="1" u="none" dirty="0" smtClean="0"/>
            <a:t>Impact of SCAs</a:t>
          </a:r>
          <a:endParaRPr lang="en-US" i="1" u="none" dirty="0"/>
        </a:p>
      </dgm:t>
    </dgm:pt>
    <dgm:pt modelId="{4DF09E37-25F1-4304-B163-6871372799A2}" type="parTrans" cxnId="{A5D84700-7321-41E2-86B4-D6BC475B25D6}">
      <dgm:prSet/>
      <dgm:spPr/>
      <dgm:t>
        <a:bodyPr/>
        <a:lstStyle/>
        <a:p>
          <a:endParaRPr lang="en-US"/>
        </a:p>
      </dgm:t>
    </dgm:pt>
    <dgm:pt modelId="{B328E149-D17E-46AC-8EFE-3F4B28AAB22E}" type="sibTrans" cxnId="{A5D84700-7321-41E2-86B4-D6BC475B25D6}">
      <dgm:prSet/>
      <dgm:spPr/>
      <dgm:t>
        <a:bodyPr/>
        <a:lstStyle/>
        <a:p>
          <a:endParaRPr lang="en-US"/>
        </a:p>
      </dgm:t>
    </dgm:pt>
    <dgm:pt modelId="{E2485D23-856A-4993-819A-F048C00DB9FD}">
      <dgm:prSet/>
      <dgm:spPr/>
      <dgm:t>
        <a:bodyPr/>
        <a:lstStyle/>
        <a:p>
          <a:r>
            <a:rPr lang="en-IN" b="1" dirty="0" smtClean="0"/>
            <a:t>They are your best friends, your best guide and your best helpdesk</a:t>
          </a:r>
          <a:endParaRPr lang="en-US" dirty="0"/>
        </a:p>
      </dgm:t>
    </dgm:pt>
    <dgm:pt modelId="{A7BFA894-3D46-4D39-8FC3-CEFC687A2C99}" type="parTrans" cxnId="{B3FB949D-48E5-4F1A-A987-6FE14E8DE829}">
      <dgm:prSet/>
      <dgm:spPr/>
      <dgm:t>
        <a:bodyPr/>
        <a:lstStyle/>
        <a:p>
          <a:endParaRPr lang="en-US"/>
        </a:p>
      </dgm:t>
    </dgm:pt>
    <dgm:pt modelId="{DA85A7BB-3983-422C-8D05-92581B513A4A}" type="sibTrans" cxnId="{B3FB949D-48E5-4F1A-A987-6FE14E8DE829}">
      <dgm:prSet/>
      <dgm:spPr/>
      <dgm:t>
        <a:bodyPr/>
        <a:lstStyle/>
        <a:p>
          <a:endParaRPr lang="en-US"/>
        </a:p>
      </dgm:t>
    </dgm:pt>
    <dgm:pt modelId="{9F7FC48A-DEB8-4590-AA31-82676F28E791}">
      <dgm:prSet/>
      <dgm:spPr/>
      <dgm:t>
        <a:bodyPr/>
        <a:lstStyle/>
        <a:p>
          <a:r>
            <a:rPr lang="en-IN" b="1" dirty="0" smtClean="0"/>
            <a:t>If followed scrupulously, the standards would help you to streamline your audit, to do better planning, better documentation, and effective implementation</a:t>
          </a:r>
          <a:endParaRPr lang="en-US" dirty="0"/>
        </a:p>
      </dgm:t>
    </dgm:pt>
    <dgm:pt modelId="{60B10194-2252-41EE-B786-4B3913B10A2E}" type="parTrans" cxnId="{0F9F0EEC-407A-4D72-98D1-05A6A8056AEB}">
      <dgm:prSet/>
      <dgm:spPr/>
      <dgm:t>
        <a:bodyPr/>
        <a:lstStyle/>
        <a:p>
          <a:endParaRPr lang="en-US"/>
        </a:p>
      </dgm:t>
    </dgm:pt>
    <dgm:pt modelId="{D02A5CE8-40C0-4E7C-B5D3-749D2AB5BBB4}" type="sibTrans" cxnId="{0F9F0EEC-407A-4D72-98D1-05A6A8056AEB}">
      <dgm:prSet/>
      <dgm:spPr/>
      <dgm:t>
        <a:bodyPr/>
        <a:lstStyle/>
        <a:p>
          <a:endParaRPr lang="en-US"/>
        </a:p>
      </dgm:t>
    </dgm:pt>
    <dgm:pt modelId="{9E621558-C912-47F6-86CC-384B492704B1}">
      <dgm:prSet/>
      <dgm:spPr/>
      <dgm:t>
        <a:bodyPr/>
        <a:lstStyle/>
        <a:p>
          <a:r>
            <a:rPr lang="en-IN" b="1" dirty="0" smtClean="0"/>
            <a:t>They will help in improving the overall quality of audit</a:t>
          </a:r>
          <a:endParaRPr lang="en-US" dirty="0"/>
        </a:p>
      </dgm:t>
    </dgm:pt>
    <dgm:pt modelId="{FABDBFE1-B4A7-4CFF-9D46-3F015A44AB34}" type="parTrans" cxnId="{E960D039-E714-4740-A8FA-74E57B5FB7A7}">
      <dgm:prSet/>
      <dgm:spPr/>
      <dgm:t>
        <a:bodyPr/>
        <a:lstStyle/>
        <a:p>
          <a:endParaRPr lang="en-US"/>
        </a:p>
      </dgm:t>
    </dgm:pt>
    <dgm:pt modelId="{20C6B04B-BE63-44FB-A5A4-75DEA89BE3EA}" type="sibTrans" cxnId="{E960D039-E714-4740-A8FA-74E57B5FB7A7}">
      <dgm:prSet/>
      <dgm:spPr/>
      <dgm:t>
        <a:bodyPr/>
        <a:lstStyle/>
        <a:p>
          <a:endParaRPr lang="en-US"/>
        </a:p>
      </dgm:t>
    </dgm:pt>
    <dgm:pt modelId="{A062A7D5-E8C0-4762-A596-8B3FAFE6D668}">
      <dgm:prSet/>
      <dgm:spPr/>
      <dgm:t>
        <a:bodyPr/>
        <a:lstStyle/>
        <a:p>
          <a:r>
            <a:rPr lang="en-IN" b="1" dirty="0" smtClean="0"/>
            <a:t>You should carefully go through the standards and make best use of them</a:t>
          </a:r>
          <a:endParaRPr lang="en-US" dirty="0"/>
        </a:p>
      </dgm:t>
    </dgm:pt>
    <dgm:pt modelId="{262B1D08-C902-4CE4-8F9A-C4BF73ED14F8}" type="parTrans" cxnId="{9BCA8F5F-E0D1-48E1-8EDB-FBDF013FA601}">
      <dgm:prSet/>
      <dgm:spPr/>
      <dgm:t>
        <a:bodyPr/>
        <a:lstStyle/>
        <a:p>
          <a:endParaRPr lang="en-US"/>
        </a:p>
      </dgm:t>
    </dgm:pt>
    <dgm:pt modelId="{02491220-4BDA-4D9C-9DD6-478F7D946296}" type="sibTrans" cxnId="{9BCA8F5F-E0D1-48E1-8EDB-FBDF013FA601}">
      <dgm:prSet/>
      <dgm:spPr/>
      <dgm:t>
        <a:bodyPr/>
        <a:lstStyle/>
        <a:p>
          <a:endParaRPr lang="en-US"/>
        </a:p>
      </dgm:t>
    </dgm:pt>
    <dgm:pt modelId="{4A2826FD-037F-4569-BE11-98BAF8B98A86}">
      <dgm:prSet/>
      <dgm:spPr/>
      <dgm:t>
        <a:bodyPr/>
        <a:lstStyle/>
        <a:p>
          <a:r>
            <a:rPr lang="en-IN" b="1" dirty="0" smtClean="0"/>
            <a:t>Please do not use them to frighten your client or a document to extract more money; rather take the client on board; send him a brief of the applicable standards and discuss</a:t>
          </a:r>
          <a:endParaRPr lang="en-US" dirty="0"/>
        </a:p>
      </dgm:t>
    </dgm:pt>
    <dgm:pt modelId="{818971D7-384E-4482-9590-76B708AA3117}" type="parTrans" cxnId="{623A31C2-430F-46E4-BB42-F31B17B9ECF9}">
      <dgm:prSet/>
      <dgm:spPr/>
      <dgm:t>
        <a:bodyPr/>
        <a:lstStyle/>
        <a:p>
          <a:endParaRPr lang="en-US"/>
        </a:p>
      </dgm:t>
    </dgm:pt>
    <dgm:pt modelId="{FC60224F-9C61-4378-9C94-465E0EDE9A29}" type="sibTrans" cxnId="{623A31C2-430F-46E4-BB42-F31B17B9ECF9}">
      <dgm:prSet/>
      <dgm:spPr/>
      <dgm:t>
        <a:bodyPr/>
        <a:lstStyle/>
        <a:p>
          <a:endParaRPr lang="en-US"/>
        </a:p>
      </dgm:t>
    </dgm:pt>
    <dgm:pt modelId="{475F88B7-13F8-461A-8717-32EE9A710E4B}" type="pres">
      <dgm:prSet presAssocID="{080F350C-E32A-4FC5-B96A-394093F7CD7E}" presName="linear" presStyleCnt="0">
        <dgm:presLayoutVars>
          <dgm:animLvl val="lvl"/>
          <dgm:resizeHandles val="exact"/>
        </dgm:presLayoutVars>
      </dgm:prSet>
      <dgm:spPr/>
      <dgm:t>
        <a:bodyPr/>
        <a:lstStyle/>
        <a:p>
          <a:endParaRPr lang="en-US"/>
        </a:p>
      </dgm:t>
    </dgm:pt>
    <dgm:pt modelId="{2CEE4887-8001-4125-81E4-EE1EEF88B613}" type="pres">
      <dgm:prSet presAssocID="{CD69A2C8-59DF-41F5-8C58-3B3FD5FB216A}" presName="parentText" presStyleLbl="node1" presStyleIdx="0" presStyleCnt="1">
        <dgm:presLayoutVars>
          <dgm:chMax val="0"/>
          <dgm:bulletEnabled val="1"/>
        </dgm:presLayoutVars>
      </dgm:prSet>
      <dgm:spPr/>
      <dgm:t>
        <a:bodyPr/>
        <a:lstStyle/>
        <a:p>
          <a:endParaRPr lang="en-US"/>
        </a:p>
      </dgm:t>
    </dgm:pt>
    <dgm:pt modelId="{24C5F8F1-C9BE-438A-BFFD-7D602CC387C9}" type="pres">
      <dgm:prSet presAssocID="{CD69A2C8-59DF-41F5-8C58-3B3FD5FB216A}" presName="childText" presStyleLbl="revTx" presStyleIdx="0" presStyleCnt="1">
        <dgm:presLayoutVars>
          <dgm:bulletEnabled val="1"/>
        </dgm:presLayoutVars>
      </dgm:prSet>
      <dgm:spPr/>
      <dgm:t>
        <a:bodyPr/>
        <a:lstStyle/>
        <a:p>
          <a:endParaRPr lang="en-US"/>
        </a:p>
      </dgm:t>
    </dgm:pt>
  </dgm:ptLst>
  <dgm:cxnLst>
    <dgm:cxn modelId="{47DB1D1D-7962-4BAB-8BC4-479A0CDC2380}" type="presOf" srcId="{9F7FC48A-DEB8-4590-AA31-82676F28E791}" destId="{24C5F8F1-C9BE-438A-BFFD-7D602CC387C9}" srcOrd="0" destOrd="1" presId="urn:microsoft.com/office/officeart/2005/8/layout/vList2"/>
    <dgm:cxn modelId="{06C467D2-6C5C-48A5-B4FE-D8182CECDCDC}" type="presOf" srcId="{080F350C-E32A-4FC5-B96A-394093F7CD7E}" destId="{475F88B7-13F8-461A-8717-32EE9A710E4B}" srcOrd="0" destOrd="0" presId="urn:microsoft.com/office/officeart/2005/8/layout/vList2"/>
    <dgm:cxn modelId="{3CDA9071-5BAF-4B9C-A6E0-9A40DB282488}" type="presOf" srcId="{9E621558-C912-47F6-86CC-384B492704B1}" destId="{24C5F8F1-C9BE-438A-BFFD-7D602CC387C9}" srcOrd="0" destOrd="2" presId="urn:microsoft.com/office/officeart/2005/8/layout/vList2"/>
    <dgm:cxn modelId="{B3FB949D-48E5-4F1A-A987-6FE14E8DE829}" srcId="{CD69A2C8-59DF-41F5-8C58-3B3FD5FB216A}" destId="{E2485D23-856A-4993-819A-F048C00DB9FD}" srcOrd="0" destOrd="0" parTransId="{A7BFA894-3D46-4D39-8FC3-CEFC687A2C99}" sibTransId="{DA85A7BB-3983-422C-8D05-92581B513A4A}"/>
    <dgm:cxn modelId="{A5D84700-7321-41E2-86B4-D6BC475B25D6}" srcId="{080F350C-E32A-4FC5-B96A-394093F7CD7E}" destId="{CD69A2C8-59DF-41F5-8C58-3B3FD5FB216A}" srcOrd="0" destOrd="0" parTransId="{4DF09E37-25F1-4304-B163-6871372799A2}" sibTransId="{B328E149-D17E-46AC-8EFE-3F4B28AAB22E}"/>
    <dgm:cxn modelId="{623A31C2-430F-46E4-BB42-F31B17B9ECF9}" srcId="{CD69A2C8-59DF-41F5-8C58-3B3FD5FB216A}" destId="{4A2826FD-037F-4569-BE11-98BAF8B98A86}" srcOrd="4" destOrd="0" parTransId="{818971D7-384E-4482-9590-76B708AA3117}" sibTransId="{FC60224F-9C61-4378-9C94-465E0EDE9A29}"/>
    <dgm:cxn modelId="{E960D039-E714-4740-A8FA-74E57B5FB7A7}" srcId="{CD69A2C8-59DF-41F5-8C58-3B3FD5FB216A}" destId="{9E621558-C912-47F6-86CC-384B492704B1}" srcOrd="2" destOrd="0" parTransId="{FABDBFE1-B4A7-4CFF-9D46-3F015A44AB34}" sibTransId="{20C6B04B-BE63-44FB-A5A4-75DEA89BE3EA}"/>
    <dgm:cxn modelId="{FC82CB96-1004-427F-B7A8-8B738DD33B21}" type="presOf" srcId="{4A2826FD-037F-4569-BE11-98BAF8B98A86}" destId="{24C5F8F1-C9BE-438A-BFFD-7D602CC387C9}" srcOrd="0" destOrd="4" presId="urn:microsoft.com/office/officeart/2005/8/layout/vList2"/>
    <dgm:cxn modelId="{9BCA8F5F-E0D1-48E1-8EDB-FBDF013FA601}" srcId="{CD69A2C8-59DF-41F5-8C58-3B3FD5FB216A}" destId="{A062A7D5-E8C0-4762-A596-8B3FAFE6D668}" srcOrd="3" destOrd="0" parTransId="{262B1D08-C902-4CE4-8F9A-C4BF73ED14F8}" sibTransId="{02491220-4BDA-4D9C-9DD6-478F7D946296}"/>
    <dgm:cxn modelId="{1146D8A9-4FE6-4109-9320-1F1F092AD38A}" type="presOf" srcId="{A062A7D5-E8C0-4762-A596-8B3FAFE6D668}" destId="{24C5F8F1-C9BE-438A-BFFD-7D602CC387C9}" srcOrd="0" destOrd="3" presId="urn:microsoft.com/office/officeart/2005/8/layout/vList2"/>
    <dgm:cxn modelId="{065AEA8C-C3C1-4EAC-8466-B704CEC98EE6}" type="presOf" srcId="{CD69A2C8-59DF-41F5-8C58-3B3FD5FB216A}" destId="{2CEE4887-8001-4125-81E4-EE1EEF88B613}" srcOrd="0" destOrd="0" presId="urn:microsoft.com/office/officeart/2005/8/layout/vList2"/>
    <dgm:cxn modelId="{0F9F0EEC-407A-4D72-98D1-05A6A8056AEB}" srcId="{CD69A2C8-59DF-41F5-8C58-3B3FD5FB216A}" destId="{9F7FC48A-DEB8-4590-AA31-82676F28E791}" srcOrd="1" destOrd="0" parTransId="{60B10194-2252-41EE-B786-4B3913B10A2E}" sibTransId="{D02A5CE8-40C0-4E7C-B5D3-749D2AB5BBB4}"/>
    <dgm:cxn modelId="{CC9B5B72-22E8-430D-AC22-59EC6459DB3D}" type="presOf" srcId="{E2485D23-856A-4993-819A-F048C00DB9FD}" destId="{24C5F8F1-C9BE-438A-BFFD-7D602CC387C9}" srcOrd="0" destOrd="0" presId="urn:microsoft.com/office/officeart/2005/8/layout/vList2"/>
    <dgm:cxn modelId="{80672E1E-6C5F-44A4-B5B6-AD75934E087C}" type="presParOf" srcId="{475F88B7-13F8-461A-8717-32EE9A710E4B}" destId="{2CEE4887-8001-4125-81E4-EE1EEF88B613}" srcOrd="0" destOrd="0" presId="urn:microsoft.com/office/officeart/2005/8/layout/vList2"/>
    <dgm:cxn modelId="{747DD8D7-041F-42BA-B48E-B8506BA504C7}" type="presParOf" srcId="{475F88B7-13F8-461A-8717-32EE9A710E4B}" destId="{24C5F8F1-C9BE-438A-BFFD-7D602CC387C9}" srcOrd="1" destOrd="0" presId="urn:microsoft.com/office/officeart/2005/8/layout/vList2"/>
  </dgm:cxnLst>
  <dgm:bg/>
  <dgm:whole/>
</dgm:dataModel>
</file>

<file path=ppt/diagrams/data28.xml><?xml version="1.0" encoding="utf-8"?>
<dgm:dataModel xmlns:dgm="http://schemas.openxmlformats.org/drawingml/2006/diagram" xmlns:a="http://schemas.openxmlformats.org/drawingml/2006/main">
  <dgm:ptLst>
    <dgm:pt modelId="{080F350C-E32A-4FC5-B96A-394093F7CD7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CD69A2C8-59DF-41F5-8C58-3B3FD5FB216A}">
      <dgm:prSet phldrT="[Text]"/>
      <dgm:spPr/>
      <dgm:t>
        <a:bodyPr/>
        <a:lstStyle/>
        <a:p>
          <a:r>
            <a:rPr lang="en-IN" b="1" i="1" u="none" dirty="0" smtClean="0"/>
            <a:t>Impact of SCAs</a:t>
          </a:r>
          <a:endParaRPr lang="en-US" i="1" u="none" dirty="0"/>
        </a:p>
      </dgm:t>
    </dgm:pt>
    <dgm:pt modelId="{4DF09E37-25F1-4304-B163-6871372799A2}" type="parTrans" cxnId="{A5D84700-7321-41E2-86B4-D6BC475B25D6}">
      <dgm:prSet/>
      <dgm:spPr/>
      <dgm:t>
        <a:bodyPr/>
        <a:lstStyle/>
        <a:p>
          <a:endParaRPr lang="en-US"/>
        </a:p>
      </dgm:t>
    </dgm:pt>
    <dgm:pt modelId="{B328E149-D17E-46AC-8EFE-3F4B28AAB22E}" type="sibTrans" cxnId="{A5D84700-7321-41E2-86B4-D6BC475B25D6}">
      <dgm:prSet/>
      <dgm:spPr/>
      <dgm:t>
        <a:bodyPr/>
        <a:lstStyle/>
        <a:p>
          <a:endParaRPr lang="en-US"/>
        </a:p>
      </dgm:t>
    </dgm:pt>
    <dgm:pt modelId="{E2485D23-856A-4993-819A-F048C00DB9FD}">
      <dgm:prSet/>
      <dgm:spPr/>
      <dgm:t>
        <a:bodyPr/>
        <a:lstStyle/>
        <a:p>
          <a:r>
            <a:rPr lang="en-IN" b="1" dirty="0" smtClean="0"/>
            <a:t>Use the standards to the extent these are applicable to your nature and scope of audit</a:t>
          </a:r>
          <a:endParaRPr lang="en-US" dirty="0"/>
        </a:p>
      </dgm:t>
    </dgm:pt>
    <dgm:pt modelId="{A7BFA894-3D46-4D39-8FC3-CEFC687A2C99}" type="parTrans" cxnId="{B3FB949D-48E5-4F1A-A987-6FE14E8DE829}">
      <dgm:prSet/>
      <dgm:spPr/>
      <dgm:t>
        <a:bodyPr/>
        <a:lstStyle/>
        <a:p>
          <a:endParaRPr lang="en-US"/>
        </a:p>
      </dgm:t>
    </dgm:pt>
    <dgm:pt modelId="{DA85A7BB-3983-422C-8D05-92581B513A4A}" type="sibTrans" cxnId="{B3FB949D-48E5-4F1A-A987-6FE14E8DE829}">
      <dgm:prSet/>
      <dgm:spPr/>
      <dgm:t>
        <a:bodyPr/>
        <a:lstStyle/>
        <a:p>
          <a:endParaRPr lang="en-US"/>
        </a:p>
      </dgm:t>
    </dgm:pt>
    <dgm:pt modelId="{DC87B843-7924-4F51-8489-8998A8EBFD89}">
      <dgm:prSet/>
      <dgm:spPr/>
      <dgm:t>
        <a:bodyPr/>
        <a:lstStyle/>
        <a:p>
          <a:r>
            <a:rPr lang="en-IN" b="1" dirty="0" smtClean="0"/>
            <a:t>The Standards authorize you to use the work of another auditor or expert – hence don't check every detail again which is already audited by another auditor or is certified by an expert</a:t>
          </a:r>
          <a:endParaRPr lang="en-US" dirty="0"/>
        </a:p>
      </dgm:t>
    </dgm:pt>
    <dgm:pt modelId="{645EFC43-B9DD-495C-BA6C-FACEAED3E6F6}" type="parTrans" cxnId="{E08A9AEF-25A8-4C01-9B31-498A7358F778}">
      <dgm:prSet/>
      <dgm:spPr/>
      <dgm:t>
        <a:bodyPr/>
        <a:lstStyle/>
        <a:p>
          <a:endParaRPr lang="en-US"/>
        </a:p>
      </dgm:t>
    </dgm:pt>
    <dgm:pt modelId="{23C9E424-0525-4BC5-B6C2-A15E8359B6ED}" type="sibTrans" cxnId="{E08A9AEF-25A8-4C01-9B31-498A7358F778}">
      <dgm:prSet/>
      <dgm:spPr/>
      <dgm:t>
        <a:bodyPr/>
        <a:lstStyle/>
        <a:p>
          <a:endParaRPr lang="en-US"/>
        </a:p>
      </dgm:t>
    </dgm:pt>
    <dgm:pt modelId="{128B5651-D8F9-4A28-BA17-4F3BDC830158}">
      <dgm:prSet/>
      <dgm:spPr/>
      <dgm:t>
        <a:bodyPr/>
        <a:lstStyle/>
        <a:p>
          <a:r>
            <a:rPr lang="en-IN" b="1" dirty="0" smtClean="0"/>
            <a:t>You need not remember the Auditing Standards; but practice them</a:t>
          </a:r>
          <a:endParaRPr lang="en-US" dirty="0"/>
        </a:p>
      </dgm:t>
    </dgm:pt>
    <dgm:pt modelId="{AB7AC4BB-48CF-4756-A4F4-EE22E79EC402}" type="parTrans" cxnId="{5F7A21DD-CEAF-4BBF-AB00-F403B367130B}">
      <dgm:prSet/>
      <dgm:spPr/>
      <dgm:t>
        <a:bodyPr/>
        <a:lstStyle/>
        <a:p>
          <a:endParaRPr lang="en-US"/>
        </a:p>
      </dgm:t>
    </dgm:pt>
    <dgm:pt modelId="{8632AF7A-1239-4FCD-AE44-525E864D9E2F}" type="sibTrans" cxnId="{5F7A21DD-CEAF-4BBF-AB00-F403B367130B}">
      <dgm:prSet/>
      <dgm:spPr/>
      <dgm:t>
        <a:bodyPr/>
        <a:lstStyle/>
        <a:p>
          <a:endParaRPr lang="en-US"/>
        </a:p>
      </dgm:t>
    </dgm:pt>
    <dgm:pt modelId="{BB6A2DC8-CD6A-4C3D-8E8C-1CE9F06ED9AD}">
      <dgm:prSet/>
      <dgm:spPr/>
      <dgm:t>
        <a:bodyPr/>
        <a:lstStyle/>
        <a:p>
          <a:r>
            <a:rPr lang="en-IN" b="1" dirty="0" smtClean="0"/>
            <a:t>Make them part of your work culture; teach them to your entire team</a:t>
          </a:r>
          <a:endParaRPr lang="en-US" dirty="0"/>
        </a:p>
      </dgm:t>
    </dgm:pt>
    <dgm:pt modelId="{5D64FF2D-7DEA-488A-86FE-C41DEA8F76C3}" type="parTrans" cxnId="{D36C32AC-F772-4928-812A-7218E22719C5}">
      <dgm:prSet/>
      <dgm:spPr/>
      <dgm:t>
        <a:bodyPr/>
        <a:lstStyle/>
        <a:p>
          <a:endParaRPr lang="en-US"/>
        </a:p>
      </dgm:t>
    </dgm:pt>
    <dgm:pt modelId="{BC3C19E6-FD22-4C57-94B3-DD621F466727}" type="sibTrans" cxnId="{D36C32AC-F772-4928-812A-7218E22719C5}">
      <dgm:prSet/>
      <dgm:spPr/>
      <dgm:t>
        <a:bodyPr/>
        <a:lstStyle/>
        <a:p>
          <a:endParaRPr lang="en-US"/>
        </a:p>
      </dgm:t>
    </dgm:pt>
    <dgm:pt modelId="{8204855B-FC18-4C68-AB9C-EFD01D011CBD}">
      <dgm:prSet/>
      <dgm:spPr/>
      <dgm:t>
        <a:bodyPr/>
        <a:lstStyle/>
        <a:p>
          <a:r>
            <a:rPr lang="en-US" b="1" dirty="0" smtClean="0"/>
            <a:t>Remain fully updated on the new SCAs</a:t>
          </a:r>
          <a:endParaRPr lang="en-US" b="1" dirty="0"/>
        </a:p>
      </dgm:t>
    </dgm:pt>
    <dgm:pt modelId="{7E8891C7-00C9-4206-9137-9EFB47F717F9}" type="parTrans" cxnId="{F88177ED-82A4-4AA6-867C-21DF4B14FD4B}">
      <dgm:prSet/>
      <dgm:spPr/>
      <dgm:t>
        <a:bodyPr/>
        <a:lstStyle/>
        <a:p>
          <a:endParaRPr lang="en-US"/>
        </a:p>
      </dgm:t>
    </dgm:pt>
    <dgm:pt modelId="{2194904C-49DB-4863-89B2-111E3FA64537}" type="sibTrans" cxnId="{F88177ED-82A4-4AA6-867C-21DF4B14FD4B}">
      <dgm:prSet/>
      <dgm:spPr/>
      <dgm:t>
        <a:bodyPr/>
        <a:lstStyle/>
        <a:p>
          <a:endParaRPr lang="en-US"/>
        </a:p>
      </dgm:t>
    </dgm:pt>
    <dgm:pt modelId="{F959C064-E391-4FF0-883F-8909D4BEB5C0}">
      <dgm:prSet/>
      <dgm:spPr/>
      <dgm:t>
        <a:bodyPr/>
        <a:lstStyle/>
        <a:p>
          <a:r>
            <a:rPr lang="en-US" b="1" dirty="0" smtClean="0"/>
            <a:t>Study the </a:t>
          </a:r>
          <a:r>
            <a:rPr lang="en-US" b="1" dirty="0" smtClean="0"/>
            <a:t>Application Guidance </a:t>
          </a:r>
          <a:r>
            <a:rPr lang="en-US" b="1" dirty="0" smtClean="0"/>
            <a:t>Notes on SCAs</a:t>
          </a:r>
          <a:endParaRPr lang="en-US" b="1" dirty="0"/>
        </a:p>
      </dgm:t>
    </dgm:pt>
    <dgm:pt modelId="{445CAC33-A9EB-43D6-86C9-F55791FD7AF6}" type="parTrans" cxnId="{AED227B5-40E7-471A-AE43-3F54FD0475AB}">
      <dgm:prSet/>
      <dgm:spPr/>
      <dgm:t>
        <a:bodyPr/>
        <a:lstStyle/>
        <a:p>
          <a:endParaRPr lang="en-US"/>
        </a:p>
      </dgm:t>
    </dgm:pt>
    <dgm:pt modelId="{76D9F1B3-A2FA-4FDA-A97D-9452A062E19B}" type="sibTrans" cxnId="{AED227B5-40E7-471A-AE43-3F54FD0475AB}">
      <dgm:prSet/>
      <dgm:spPr/>
      <dgm:t>
        <a:bodyPr/>
        <a:lstStyle/>
        <a:p>
          <a:endParaRPr lang="en-US"/>
        </a:p>
      </dgm:t>
    </dgm:pt>
    <dgm:pt modelId="{475F88B7-13F8-461A-8717-32EE9A710E4B}" type="pres">
      <dgm:prSet presAssocID="{080F350C-E32A-4FC5-B96A-394093F7CD7E}" presName="linear" presStyleCnt="0">
        <dgm:presLayoutVars>
          <dgm:animLvl val="lvl"/>
          <dgm:resizeHandles val="exact"/>
        </dgm:presLayoutVars>
      </dgm:prSet>
      <dgm:spPr/>
      <dgm:t>
        <a:bodyPr/>
        <a:lstStyle/>
        <a:p>
          <a:endParaRPr lang="en-US"/>
        </a:p>
      </dgm:t>
    </dgm:pt>
    <dgm:pt modelId="{2CEE4887-8001-4125-81E4-EE1EEF88B613}" type="pres">
      <dgm:prSet presAssocID="{CD69A2C8-59DF-41F5-8C58-3B3FD5FB216A}" presName="parentText" presStyleLbl="node1" presStyleIdx="0" presStyleCnt="1">
        <dgm:presLayoutVars>
          <dgm:chMax val="0"/>
          <dgm:bulletEnabled val="1"/>
        </dgm:presLayoutVars>
      </dgm:prSet>
      <dgm:spPr/>
      <dgm:t>
        <a:bodyPr/>
        <a:lstStyle/>
        <a:p>
          <a:endParaRPr lang="en-US"/>
        </a:p>
      </dgm:t>
    </dgm:pt>
    <dgm:pt modelId="{24C5F8F1-C9BE-438A-BFFD-7D602CC387C9}" type="pres">
      <dgm:prSet presAssocID="{CD69A2C8-59DF-41F5-8C58-3B3FD5FB216A}" presName="childText" presStyleLbl="revTx" presStyleIdx="0" presStyleCnt="1">
        <dgm:presLayoutVars>
          <dgm:bulletEnabled val="1"/>
        </dgm:presLayoutVars>
      </dgm:prSet>
      <dgm:spPr/>
      <dgm:t>
        <a:bodyPr/>
        <a:lstStyle/>
        <a:p>
          <a:endParaRPr lang="en-US"/>
        </a:p>
      </dgm:t>
    </dgm:pt>
  </dgm:ptLst>
  <dgm:cxnLst>
    <dgm:cxn modelId="{C55976F6-9B7E-4512-92BD-5A83CDD9B300}" type="presOf" srcId="{E2485D23-856A-4993-819A-F048C00DB9FD}" destId="{24C5F8F1-C9BE-438A-BFFD-7D602CC387C9}" srcOrd="0" destOrd="0" presId="urn:microsoft.com/office/officeart/2005/8/layout/vList2"/>
    <dgm:cxn modelId="{5F7A21DD-CEAF-4BBF-AB00-F403B367130B}" srcId="{CD69A2C8-59DF-41F5-8C58-3B3FD5FB216A}" destId="{128B5651-D8F9-4A28-BA17-4F3BDC830158}" srcOrd="2" destOrd="0" parTransId="{AB7AC4BB-48CF-4756-A4F4-EE22E79EC402}" sibTransId="{8632AF7A-1239-4FCD-AE44-525E864D9E2F}"/>
    <dgm:cxn modelId="{CA46E851-82F7-416A-858B-77A273BF6C60}" type="presOf" srcId="{128B5651-D8F9-4A28-BA17-4F3BDC830158}" destId="{24C5F8F1-C9BE-438A-BFFD-7D602CC387C9}" srcOrd="0" destOrd="2" presId="urn:microsoft.com/office/officeart/2005/8/layout/vList2"/>
    <dgm:cxn modelId="{AED227B5-40E7-471A-AE43-3F54FD0475AB}" srcId="{CD69A2C8-59DF-41F5-8C58-3B3FD5FB216A}" destId="{F959C064-E391-4FF0-883F-8909D4BEB5C0}" srcOrd="4" destOrd="0" parTransId="{445CAC33-A9EB-43D6-86C9-F55791FD7AF6}" sibTransId="{76D9F1B3-A2FA-4FDA-A97D-9452A062E19B}"/>
    <dgm:cxn modelId="{51003606-C4A6-4832-A984-40A94C6FF430}" type="presOf" srcId="{8204855B-FC18-4C68-AB9C-EFD01D011CBD}" destId="{24C5F8F1-C9BE-438A-BFFD-7D602CC387C9}" srcOrd="0" destOrd="5" presId="urn:microsoft.com/office/officeart/2005/8/layout/vList2"/>
    <dgm:cxn modelId="{F88177ED-82A4-4AA6-867C-21DF4B14FD4B}" srcId="{CD69A2C8-59DF-41F5-8C58-3B3FD5FB216A}" destId="{8204855B-FC18-4C68-AB9C-EFD01D011CBD}" srcOrd="5" destOrd="0" parTransId="{7E8891C7-00C9-4206-9137-9EFB47F717F9}" sibTransId="{2194904C-49DB-4863-89B2-111E3FA64537}"/>
    <dgm:cxn modelId="{E08A9AEF-25A8-4C01-9B31-498A7358F778}" srcId="{CD69A2C8-59DF-41F5-8C58-3B3FD5FB216A}" destId="{DC87B843-7924-4F51-8489-8998A8EBFD89}" srcOrd="1" destOrd="0" parTransId="{645EFC43-B9DD-495C-BA6C-FACEAED3E6F6}" sibTransId="{23C9E424-0525-4BC5-B6C2-A15E8359B6ED}"/>
    <dgm:cxn modelId="{B3FB949D-48E5-4F1A-A987-6FE14E8DE829}" srcId="{CD69A2C8-59DF-41F5-8C58-3B3FD5FB216A}" destId="{E2485D23-856A-4993-819A-F048C00DB9FD}" srcOrd="0" destOrd="0" parTransId="{A7BFA894-3D46-4D39-8FC3-CEFC687A2C99}" sibTransId="{DA85A7BB-3983-422C-8D05-92581B513A4A}"/>
    <dgm:cxn modelId="{A5D84700-7321-41E2-86B4-D6BC475B25D6}" srcId="{080F350C-E32A-4FC5-B96A-394093F7CD7E}" destId="{CD69A2C8-59DF-41F5-8C58-3B3FD5FB216A}" srcOrd="0" destOrd="0" parTransId="{4DF09E37-25F1-4304-B163-6871372799A2}" sibTransId="{B328E149-D17E-46AC-8EFE-3F4B28AAB22E}"/>
    <dgm:cxn modelId="{BDDAE8D1-28F3-4DF7-B055-BB475CCAA417}" type="presOf" srcId="{CD69A2C8-59DF-41F5-8C58-3B3FD5FB216A}" destId="{2CEE4887-8001-4125-81E4-EE1EEF88B613}" srcOrd="0" destOrd="0" presId="urn:microsoft.com/office/officeart/2005/8/layout/vList2"/>
    <dgm:cxn modelId="{89A6C47C-56EC-4C6E-B802-E653B18D8CEC}" type="presOf" srcId="{DC87B843-7924-4F51-8489-8998A8EBFD89}" destId="{24C5F8F1-C9BE-438A-BFFD-7D602CC387C9}" srcOrd="0" destOrd="1" presId="urn:microsoft.com/office/officeart/2005/8/layout/vList2"/>
    <dgm:cxn modelId="{B7150713-7A99-4479-B896-B79229DE9161}" type="presOf" srcId="{BB6A2DC8-CD6A-4C3D-8E8C-1CE9F06ED9AD}" destId="{24C5F8F1-C9BE-438A-BFFD-7D602CC387C9}" srcOrd="0" destOrd="3" presId="urn:microsoft.com/office/officeart/2005/8/layout/vList2"/>
    <dgm:cxn modelId="{DAF5895F-D2BF-4DC7-A0A0-5FCF59207B7D}" type="presOf" srcId="{080F350C-E32A-4FC5-B96A-394093F7CD7E}" destId="{475F88B7-13F8-461A-8717-32EE9A710E4B}" srcOrd="0" destOrd="0" presId="urn:microsoft.com/office/officeart/2005/8/layout/vList2"/>
    <dgm:cxn modelId="{746532C6-20CE-407B-8DB0-1A0A43186319}" type="presOf" srcId="{F959C064-E391-4FF0-883F-8909D4BEB5C0}" destId="{24C5F8F1-C9BE-438A-BFFD-7D602CC387C9}" srcOrd="0" destOrd="4" presId="urn:microsoft.com/office/officeart/2005/8/layout/vList2"/>
    <dgm:cxn modelId="{D36C32AC-F772-4928-812A-7218E22719C5}" srcId="{CD69A2C8-59DF-41F5-8C58-3B3FD5FB216A}" destId="{BB6A2DC8-CD6A-4C3D-8E8C-1CE9F06ED9AD}" srcOrd="3" destOrd="0" parTransId="{5D64FF2D-7DEA-488A-86FE-C41DEA8F76C3}" sibTransId="{BC3C19E6-FD22-4C57-94B3-DD621F466727}"/>
    <dgm:cxn modelId="{868127A3-2471-454C-B714-F33AFE371CE5}" type="presParOf" srcId="{475F88B7-13F8-461A-8717-32EE9A710E4B}" destId="{2CEE4887-8001-4125-81E4-EE1EEF88B613}" srcOrd="0" destOrd="0" presId="urn:microsoft.com/office/officeart/2005/8/layout/vList2"/>
    <dgm:cxn modelId="{BB071544-D23A-4412-A5BB-EB15766E7F40}" type="presParOf" srcId="{475F88B7-13F8-461A-8717-32EE9A710E4B}" destId="{24C5F8F1-C9BE-438A-BFFD-7D602CC387C9}" srcOrd="1" destOrd="0" presId="urn:microsoft.com/office/officeart/2005/8/layout/vList2"/>
  </dgm:cxnLst>
  <dgm:bg/>
  <dgm:whole/>
</dgm:dataModel>
</file>

<file path=ppt/diagrams/data29.xml><?xml version="1.0" encoding="utf-8"?>
<dgm:dataModel xmlns:dgm="http://schemas.openxmlformats.org/drawingml/2006/diagram" xmlns:a="http://schemas.openxmlformats.org/drawingml/2006/main">
  <dgm:ptLst>
    <dgm:pt modelId="{F428AE09-69FC-40BA-8CEA-052994E26F8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878DA7C2-DE66-4950-98DC-480667FE1338}">
      <dgm:prSet phldrT="[Text]"/>
      <dgm:spPr>
        <a:solidFill>
          <a:srgbClr val="00B050"/>
        </a:solidFill>
      </dgm:spPr>
      <dgm:t>
        <a:bodyPr/>
        <a:lstStyle/>
        <a:p>
          <a:r>
            <a:rPr lang="en-US" b="1" i="1" dirty="0" smtClean="0">
              <a:solidFill>
                <a:srgbClr val="C00000"/>
              </a:solidFill>
            </a:rPr>
            <a:t>Management Representation:</a:t>
          </a:r>
          <a:r>
            <a:rPr lang="en-US" b="1" dirty="0" smtClean="0"/>
            <a:t> A written statement by management provided to the cost auditor to confirm certain matters or to support other audit evidence. Written representations in this context do not include financial statements, cost statements, the assertions therein, or supporting books and records.</a:t>
          </a:r>
          <a:endParaRPr lang="en-US" b="1" dirty="0"/>
        </a:p>
      </dgm:t>
    </dgm:pt>
    <dgm:pt modelId="{BACF82F9-B3B4-491C-9CD3-0FF8130D5E58}" type="parTrans" cxnId="{678F58AC-7A01-4DA6-8FE0-9F6AD3E7167D}">
      <dgm:prSet/>
      <dgm:spPr/>
      <dgm:t>
        <a:bodyPr/>
        <a:lstStyle/>
        <a:p>
          <a:endParaRPr lang="en-US"/>
        </a:p>
      </dgm:t>
    </dgm:pt>
    <dgm:pt modelId="{BA459E22-2552-49A1-B78A-FC4FDF562882}" type="sibTrans" cxnId="{678F58AC-7A01-4DA6-8FE0-9F6AD3E7167D}">
      <dgm:prSet/>
      <dgm:spPr/>
      <dgm:t>
        <a:bodyPr/>
        <a:lstStyle/>
        <a:p>
          <a:endParaRPr lang="en-US"/>
        </a:p>
      </dgm:t>
    </dgm:pt>
    <dgm:pt modelId="{0D40F8BF-B4F9-4F6D-B623-7BF0C69F75BC}">
      <dgm:prSet phldrT="[Text]"/>
      <dgm:spPr/>
      <dgm:t>
        <a:bodyPr/>
        <a:lstStyle/>
        <a:p>
          <a:r>
            <a:rPr lang="en-US" dirty="0" smtClean="0"/>
            <a:t>Management Representation relate to number of subjects such as </a:t>
          </a:r>
          <a:endParaRPr lang="en-US" dirty="0"/>
        </a:p>
      </dgm:t>
    </dgm:pt>
    <dgm:pt modelId="{C701E013-A928-49D4-BCDC-07758D7EA680}" type="parTrans" cxnId="{09C7A826-E784-46EA-8BC0-DF3AEB28C633}">
      <dgm:prSet/>
      <dgm:spPr/>
      <dgm:t>
        <a:bodyPr/>
        <a:lstStyle/>
        <a:p>
          <a:endParaRPr lang="en-US"/>
        </a:p>
      </dgm:t>
    </dgm:pt>
    <dgm:pt modelId="{7F8AAB65-DD77-435E-9569-1C9E7B046876}" type="sibTrans" cxnId="{09C7A826-E784-46EA-8BC0-DF3AEB28C633}">
      <dgm:prSet/>
      <dgm:spPr/>
      <dgm:t>
        <a:bodyPr/>
        <a:lstStyle/>
        <a:p>
          <a:endParaRPr lang="en-US"/>
        </a:p>
      </dgm:t>
    </dgm:pt>
    <dgm:pt modelId="{25831C8F-1218-46B7-9EDA-764FF784E5FA}">
      <dgm:prSet phldrT="[Text]"/>
      <dgm:spPr/>
      <dgm:t>
        <a:bodyPr/>
        <a:lstStyle/>
        <a:p>
          <a:r>
            <a:rPr lang="en-US" dirty="0" smtClean="0"/>
            <a:t>Cost Statements</a:t>
          </a:r>
          <a:endParaRPr lang="en-US" dirty="0"/>
        </a:p>
      </dgm:t>
    </dgm:pt>
    <dgm:pt modelId="{B296393C-994D-40CC-A9BD-12A7E7C6D2DE}" type="parTrans" cxnId="{9BB502AD-9F8F-40AE-A154-0CADE6F8B3AA}">
      <dgm:prSet/>
      <dgm:spPr/>
      <dgm:t>
        <a:bodyPr/>
        <a:lstStyle/>
        <a:p>
          <a:endParaRPr lang="en-US"/>
        </a:p>
      </dgm:t>
    </dgm:pt>
    <dgm:pt modelId="{2FF7A02F-2DC3-4BAC-AFB5-5C67A1596BCF}" type="sibTrans" cxnId="{9BB502AD-9F8F-40AE-A154-0CADE6F8B3AA}">
      <dgm:prSet/>
      <dgm:spPr/>
      <dgm:t>
        <a:bodyPr/>
        <a:lstStyle/>
        <a:p>
          <a:endParaRPr lang="en-US"/>
        </a:p>
      </dgm:t>
    </dgm:pt>
    <dgm:pt modelId="{1E7367AF-9B96-43B9-8C80-E2BFFA0B10B5}">
      <dgm:prSet phldrT="[Text]"/>
      <dgm:spPr/>
      <dgm:t>
        <a:bodyPr/>
        <a:lstStyle/>
        <a:p>
          <a:r>
            <a:rPr lang="en-US" dirty="0" smtClean="0"/>
            <a:t>Matters relating to Operations</a:t>
          </a:r>
          <a:endParaRPr lang="en-US" dirty="0"/>
        </a:p>
      </dgm:t>
    </dgm:pt>
    <dgm:pt modelId="{93E021C9-F3C0-4CEC-865E-EB16778D0B9F}" type="parTrans" cxnId="{0CFB37C0-87BC-48F4-8EAC-65E26B023BDB}">
      <dgm:prSet/>
      <dgm:spPr/>
      <dgm:t>
        <a:bodyPr/>
        <a:lstStyle/>
        <a:p>
          <a:endParaRPr lang="en-US"/>
        </a:p>
      </dgm:t>
    </dgm:pt>
    <dgm:pt modelId="{B426BB61-B145-470A-9F85-94F08D9C804D}" type="sibTrans" cxnId="{0CFB37C0-87BC-48F4-8EAC-65E26B023BDB}">
      <dgm:prSet/>
      <dgm:spPr/>
      <dgm:t>
        <a:bodyPr/>
        <a:lstStyle/>
        <a:p>
          <a:endParaRPr lang="en-US"/>
        </a:p>
      </dgm:t>
    </dgm:pt>
    <dgm:pt modelId="{B9B56F3E-076B-4F81-BCB8-6639AA7D1002}">
      <dgm:prSet phldrT="[Text]"/>
      <dgm:spPr/>
      <dgm:t>
        <a:bodyPr/>
        <a:lstStyle/>
        <a:p>
          <a:r>
            <a:rPr lang="en-US" dirty="0" smtClean="0"/>
            <a:t>Cost Measurement and Assignment</a:t>
          </a:r>
          <a:endParaRPr lang="en-US" dirty="0"/>
        </a:p>
      </dgm:t>
    </dgm:pt>
    <dgm:pt modelId="{CFC0D121-0F1F-4EFB-B0A8-ABC93DD322B1}" type="parTrans" cxnId="{C4EEC08A-F984-4780-9B73-F42B139C79A8}">
      <dgm:prSet/>
      <dgm:spPr/>
      <dgm:t>
        <a:bodyPr/>
        <a:lstStyle/>
        <a:p>
          <a:endParaRPr lang="en-US"/>
        </a:p>
      </dgm:t>
    </dgm:pt>
    <dgm:pt modelId="{16FD8B01-F0C6-4425-8CB6-108C7D53EA08}" type="sibTrans" cxnId="{C4EEC08A-F984-4780-9B73-F42B139C79A8}">
      <dgm:prSet/>
      <dgm:spPr/>
      <dgm:t>
        <a:bodyPr/>
        <a:lstStyle/>
        <a:p>
          <a:endParaRPr lang="en-US"/>
        </a:p>
      </dgm:t>
    </dgm:pt>
    <dgm:pt modelId="{657BF469-2F9B-422F-8D30-0FF9FCF396C7}">
      <dgm:prSet phldrT="[Text]"/>
      <dgm:spPr/>
      <dgm:t>
        <a:bodyPr/>
        <a:lstStyle/>
        <a:p>
          <a:r>
            <a:rPr lang="en-US" dirty="0" smtClean="0"/>
            <a:t>Information &amp; Access Provided</a:t>
          </a:r>
          <a:endParaRPr lang="en-US" dirty="0"/>
        </a:p>
      </dgm:t>
    </dgm:pt>
    <dgm:pt modelId="{F1ABB583-FCC1-43D2-AB47-D93F7CD0FE77}" type="parTrans" cxnId="{C35FBA37-776A-40F9-B206-57B0C459431E}">
      <dgm:prSet/>
      <dgm:spPr/>
      <dgm:t>
        <a:bodyPr/>
        <a:lstStyle/>
        <a:p>
          <a:endParaRPr lang="en-US"/>
        </a:p>
      </dgm:t>
    </dgm:pt>
    <dgm:pt modelId="{3817E84D-7019-4DF8-9B17-754EBF3A15F1}" type="sibTrans" cxnId="{C35FBA37-776A-40F9-B206-57B0C459431E}">
      <dgm:prSet/>
      <dgm:spPr/>
      <dgm:t>
        <a:bodyPr/>
        <a:lstStyle/>
        <a:p>
          <a:endParaRPr lang="en-US"/>
        </a:p>
      </dgm:t>
    </dgm:pt>
    <dgm:pt modelId="{889E0848-6CD8-4724-997B-90E7F3F9882C}">
      <dgm:prSet phldrT="[Text]"/>
      <dgm:spPr/>
      <dgm:t>
        <a:bodyPr/>
        <a:lstStyle/>
        <a:p>
          <a:r>
            <a:rPr lang="en-US" dirty="0" smtClean="0"/>
            <a:t>Adequacy of Systems</a:t>
          </a:r>
          <a:endParaRPr lang="en-US" dirty="0"/>
        </a:p>
      </dgm:t>
    </dgm:pt>
    <dgm:pt modelId="{87A92226-4DB3-4D2D-9DF9-C5AE76677756}" type="parTrans" cxnId="{95C4F3EF-6368-4DC4-9571-7C26A41E9725}">
      <dgm:prSet/>
      <dgm:spPr/>
      <dgm:t>
        <a:bodyPr/>
        <a:lstStyle/>
        <a:p>
          <a:endParaRPr lang="en-US"/>
        </a:p>
      </dgm:t>
    </dgm:pt>
    <dgm:pt modelId="{17C4EC6F-ED47-4654-A82B-705BC678804D}" type="sibTrans" cxnId="{95C4F3EF-6368-4DC4-9571-7C26A41E9725}">
      <dgm:prSet/>
      <dgm:spPr/>
      <dgm:t>
        <a:bodyPr/>
        <a:lstStyle/>
        <a:p>
          <a:endParaRPr lang="en-US"/>
        </a:p>
      </dgm:t>
    </dgm:pt>
    <dgm:pt modelId="{4E81F0E1-2DD8-4FA2-83A9-CD906AF01DA1}">
      <dgm:prSet phldrT="[Text]"/>
      <dgm:spPr/>
      <dgm:t>
        <a:bodyPr/>
        <a:lstStyle/>
        <a:p>
          <a:r>
            <a:rPr lang="en-US" b="1" dirty="0" smtClean="0"/>
            <a:t>A sample of the representation is given in SCA-110</a:t>
          </a:r>
          <a:endParaRPr lang="en-US" b="1" dirty="0"/>
        </a:p>
      </dgm:t>
    </dgm:pt>
    <dgm:pt modelId="{664BE29E-E93A-4E11-B91C-1AC7F779074F}" type="parTrans" cxnId="{55AA63D1-F212-4A19-982F-F3A9700C3B2A}">
      <dgm:prSet/>
      <dgm:spPr/>
      <dgm:t>
        <a:bodyPr/>
        <a:lstStyle/>
        <a:p>
          <a:endParaRPr lang="en-US"/>
        </a:p>
      </dgm:t>
    </dgm:pt>
    <dgm:pt modelId="{02EF93DA-6EC6-4704-A1D7-3FF6E1C8C7C3}" type="sibTrans" cxnId="{55AA63D1-F212-4A19-982F-F3A9700C3B2A}">
      <dgm:prSet/>
      <dgm:spPr/>
      <dgm:t>
        <a:bodyPr/>
        <a:lstStyle/>
        <a:p>
          <a:endParaRPr lang="en-US"/>
        </a:p>
      </dgm:t>
    </dgm:pt>
    <dgm:pt modelId="{27ADF0CE-15A0-4D57-8C6D-E2338BE12346}" type="pres">
      <dgm:prSet presAssocID="{F428AE09-69FC-40BA-8CEA-052994E26F8A}" presName="linear" presStyleCnt="0">
        <dgm:presLayoutVars>
          <dgm:animLvl val="lvl"/>
          <dgm:resizeHandles val="exact"/>
        </dgm:presLayoutVars>
      </dgm:prSet>
      <dgm:spPr/>
      <dgm:t>
        <a:bodyPr/>
        <a:lstStyle/>
        <a:p>
          <a:endParaRPr lang="en-US"/>
        </a:p>
      </dgm:t>
    </dgm:pt>
    <dgm:pt modelId="{A4B84A77-7FD9-4CBC-A237-04A1DC92506F}" type="pres">
      <dgm:prSet presAssocID="{878DA7C2-DE66-4950-98DC-480667FE1338}" presName="parentText" presStyleLbl="node1" presStyleIdx="0" presStyleCnt="2" custScaleY="95901" custLinFactNeighborY="-8486">
        <dgm:presLayoutVars>
          <dgm:chMax val="0"/>
          <dgm:bulletEnabled val="1"/>
        </dgm:presLayoutVars>
      </dgm:prSet>
      <dgm:spPr/>
      <dgm:t>
        <a:bodyPr/>
        <a:lstStyle/>
        <a:p>
          <a:endParaRPr lang="en-US"/>
        </a:p>
      </dgm:t>
    </dgm:pt>
    <dgm:pt modelId="{1DA2FB90-D254-4C46-B600-C20FAC694AD4}" type="pres">
      <dgm:prSet presAssocID="{878DA7C2-DE66-4950-98DC-480667FE1338}" presName="childText" presStyleLbl="revTx" presStyleIdx="0" presStyleCnt="1">
        <dgm:presLayoutVars>
          <dgm:bulletEnabled val="1"/>
        </dgm:presLayoutVars>
      </dgm:prSet>
      <dgm:spPr/>
      <dgm:t>
        <a:bodyPr/>
        <a:lstStyle/>
        <a:p>
          <a:endParaRPr lang="en-US"/>
        </a:p>
      </dgm:t>
    </dgm:pt>
    <dgm:pt modelId="{E3161C0D-8548-4563-BC0A-F19051B6F3E6}" type="pres">
      <dgm:prSet presAssocID="{4E81F0E1-2DD8-4FA2-83A9-CD906AF01DA1}" presName="parentText" presStyleLbl="node1" presStyleIdx="1" presStyleCnt="2" custScaleY="27792">
        <dgm:presLayoutVars>
          <dgm:chMax val="0"/>
          <dgm:bulletEnabled val="1"/>
        </dgm:presLayoutVars>
      </dgm:prSet>
      <dgm:spPr/>
      <dgm:t>
        <a:bodyPr/>
        <a:lstStyle/>
        <a:p>
          <a:endParaRPr lang="en-US"/>
        </a:p>
      </dgm:t>
    </dgm:pt>
  </dgm:ptLst>
  <dgm:cxnLst>
    <dgm:cxn modelId="{09C7A826-E784-46EA-8BC0-DF3AEB28C633}" srcId="{878DA7C2-DE66-4950-98DC-480667FE1338}" destId="{0D40F8BF-B4F9-4F6D-B623-7BF0C69F75BC}" srcOrd="0" destOrd="0" parTransId="{C701E013-A928-49D4-BCDC-07758D7EA680}" sibTransId="{7F8AAB65-DD77-435E-9569-1C9E7B046876}"/>
    <dgm:cxn modelId="{0E91C65E-8622-493D-9315-A7523FC36032}" type="presOf" srcId="{25831C8F-1218-46B7-9EDA-764FF784E5FA}" destId="{1DA2FB90-D254-4C46-B600-C20FAC694AD4}" srcOrd="0" destOrd="1" presId="urn:microsoft.com/office/officeart/2005/8/layout/vList2"/>
    <dgm:cxn modelId="{AA452DB3-7DBA-4BBD-BA65-A9F2978A9917}" type="presOf" srcId="{0D40F8BF-B4F9-4F6D-B623-7BF0C69F75BC}" destId="{1DA2FB90-D254-4C46-B600-C20FAC694AD4}" srcOrd="0" destOrd="0" presId="urn:microsoft.com/office/officeart/2005/8/layout/vList2"/>
    <dgm:cxn modelId="{C4EEC08A-F984-4780-9B73-F42B139C79A8}" srcId="{0D40F8BF-B4F9-4F6D-B623-7BF0C69F75BC}" destId="{B9B56F3E-076B-4F81-BCB8-6639AA7D1002}" srcOrd="2" destOrd="0" parTransId="{CFC0D121-0F1F-4EFB-B0A8-ABC93DD322B1}" sibTransId="{16FD8B01-F0C6-4425-8CB6-108C7D53EA08}"/>
    <dgm:cxn modelId="{B011BF76-564E-471E-8308-B03EA48707A0}" type="presOf" srcId="{4E81F0E1-2DD8-4FA2-83A9-CD906AF01DA1}" destId="{E3161C0D-8548-4563-BC0A-F19051B6F3E6}" srcOrd="0" destOrd="0" presId="urn:microsoft.com/office/officeart/2005/8/layout/vList2"/>
    <dgm:cxn modelId="{55AA63D1-F212-4A19-982F-F3A9700C3B2A}" srcId="{F428AE09-69FC-40BA-8CEA-052994E26F8A}" destId="{4E81F0E1-2DD8-4FA2-83A9-CD906AF01DA1}" srcOrd="1" destOrd="0" parTransId="{664BE29E-E93A-4E11-B91C-1AC7F779074F}" sibTransId="{02EF93DA-6EC6-4704-A1D7-3FF6E1C8C7C3}"/>
    <dgm:cxn modelId="{157F3E2F-0685-4790-B385-56F780714088}" type="presOf" srcId="{1E7367AF-9B96-43B9-8C80-E2BFFA0B10B5}" destId="{1DA2FB90-D254-4C46-B600-C20FAC694AD4}" srcOrd="0" destOrd="2" presId="urn:microsoft.com/office/officeart/2005/8/layout/vList2"/>
    <dgm:cxn modelId="{9BB502AD-9F8F-40AE-A154-0CADE6F8B3AA}" srcId="{0D40F8BF-B4F9-4F6D-B623-7BF0C69F75BC}" destId="{25831C8F-1218-46B7-9EDA-764FF784E5FA}" srcOrd="0" destOrd="0" parTransId="{B296393C-994D-40CC-A9BD-12A7E7C6D2DE}" sibTransId="{2FF7A02F-2DC3-4BAC-AFB5-5C67A1596BCF}"/>
    <dgm:cxn modelId="{95C4F3EF-6368-4DC4-9571-7C26A41E9725}" srcId="{0D40F8BF-B4F9-4F6D-B623-7BF0C69F75BC}" destId="{889E0848-6CD8-4724-997B-90E7F3F9882C}" srcOrd="4" destOrd="0" parTransId="{87A92226-4DB3-4D2D-9DF9-C5AE76677756}" sibTransId="{17C4EC6F-ED47-4654-A82B-705BC678804D}"/>
    <dgm:cxn modelId="{F0EE1DD0-E2E9-47D9-AE81-1C66302C5DFA}" type="presOf" srcId="{878DA7C2-DE66-4950-98DC-480667FE1338}" destId="{A4B84A77-7FD9-4CBC-A237-04A1DC92506F}" srcOrd="0" destOrd="0" presId="urn:microsoft.com/office/officeart/2005/8/layout/vList2"/>
    <dgm:cxn modelId="{AEF5B7B1-F474-43E3-8258-4D252D2E8325}" type="presOf" srcId="{889E0848-6CD8-4724-997B-90E7F3F9882C}" destId="{1DA2FB90-D254-4C46-B600-C20FAC694AD4}" srcOrd="0" destOrd="5" presId="urn:microsoft.com/office/officeart/2005/8/layout/vList2"/>
    <dgm:cxn modelId="{C35FBA37-776A-40F9-B206-57B0C459431E}" srcId="{0D40F8BF-B4F9-4F6D-B623-7BF0C69F75BC}" destId="{657BF469-2F9B-422F-8D30-0FF9FCF396C7}" srcOrd="3" destOrd="0" parTransId="{F1ABB583-FCC1-43D2-AB47-D93F7CD0FE77}" sibTransId="{3817E84D-7019-4DF8-9B17-754EBF3A15F1}"/>
    <dgm:cxn modelId="{31BC5C99-BF2E-447A-B37D-359CF3FBFBBB}" type="presOf" srcId="{B9B56F3E-076B-4F81-BCB8-6639AA7D1002}" destId="{1DA2FB90-D254-4C46-B600-C20FAC694AD4}" srcOrd="0" destOrd="3" presId="urn:microsoft.com/office/officeart/2005/8/layout/vList2"/>
    <dgm:cxn modelId="{AAC27A1F-2DA2-4412-B9D9-053D87C66C28}" type="presOf" srcId="{657BF469-2F9B-422F-8D30-0FF9FCF396C7}" destId="{1DA2FB90-D254-4C46-B600-C20FAC694AD4}" srcOrd="0" destOrd="4" presId="urn:microsoft.com/office/officeart/2005/8/layout/vList2"/>
    <dgm:cxn modelId="{0CFB37C0-87BC-48F4-8EAC-65E26B023BDB}" srcId="{0D40F8BF-B4F9-4F6D-B623-7BF0C69F75BC}" destId="{1E7367AF-9B96-43B9-8C80-E2BFFA0B10B5}" srcOrd="1" destOrd="0" parTransId="{93E021C9-F3C0-4CEC-865E-EB16778D0B9F}" sibTransId="{B426BB61-B145-470A-9F85-94F08D9C804D}"/>
    <dgm:cxn modelId="{678F58AC-7A01-4DA6-8FE0-9F6AD3E7167D}" srcId="{F428AE09-69FC-40BA-8CEA-052994E26F8A}" destId="{878DA7C2-DE66-4950-98DC-480667FE1338}" srcOrd="0" destOrd="0" parTransId="{BACF82F9-B3B4-491C-9CD3-0FF8130D5E58}" sibTransId="{BA459E22-2552-49A1-B78A-FC4FDF562882}"/>
    <dgm:cxn modelId="{B4B5459C-2A7E-49B3-B6C9-4D5916E82884}" type="presOf" srcId="{F428AE09-69FC-40BA-8CEA-052994E26F8A}" destId="{27ADF0CE-15A0-4D57-8C6D-E2338BE12346}" srcOrd="0" destOrd="0" presId="urn:microsoft.com/office/officeart/2005/8/layout/vList2"/>
    <dgm:cxn modelId="{828E9A6E-EEF3-4C6E-B91F-9F64F5CFDFC8}" type="presParOf" srcId="{27ADF0CE-15A0-4D57-8C6D-E2338BE12346}" destId="{A4B84A77-7FD9-4CBC-A237-04A1DC92506F}" srcOrd="0" destOrd="0" presId="urn:microsoft.com/office/officeart/2005/8/layout/vList2"/>
    <dgm:cxn modelId="{BDEB33B8-9142-4197-A101-6A9DD3D3003F}" type="presParOf" srcId="{27ADF0CE-15A0-4D57-8C6D-E2338BE12346}" destId="{1DA2FB90-D254-4C46-B600-C20FAC694AD4}" srcOrd="1" destOrd="0" presId="urn:microsoft.com/office/officeart/2005/8/layout/vList2"/>
    <dgm:cxn modelId="{D90863B3-8ED0-4231-98F1-1F8F5D157F70}" type="presParOf" srcId="{27ADF0CE-15A0-4D57-8C6D-E2338BE12346}" destId="{E3161C0D-8548-4563-BC0A-F19051B6F3E6}" srcOrd="2" destOrd="0" presId="urn:microsoft.com/office/officeart/2005/8/layout/vList2"/>
  </dgm:cxnLst>
  <dgm:bg/>
  <dgm:whole/>
</dgm:dataModel>
</file>

<file path=ppt/diagrams/data3.xml><?xml version="1.0" encoding="utf-8"?>
<dgm:dataModel xmlns:dgm="http://schemas.openxmlformats.org/drawingml/2006/diagram" xmlns:a="http://schemas.openxmlformats.org/drawingml/2006/main">
  <dgm:ptLst>
    <dgm:pt modelId="{142900A0-5CA6-4E81-A6F5-EE0CAA7B72E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12838760-BE0F-45B8-8DD5-B2EE7771C670}">
      <dgm:prSet phldrT="[Text]" custT="1"/>
      <dgm:spPr>
        <a:solidFill>
          <a:srgbClr val="CCFFFF"/>
        </a:solidFill>
      </dgm:spPr>
      <dgm:t>
        <a:bodyPr/>
        <a:lstStyle/>
        <a:p>
          <a:r>
            <a:rPr lang="en-US" sz="2400" b="1" dirty="0" smtClean="0">
              <a:solidFill>
                <a:srgbClr val="C00000"/>
              </a:solidFill>
            </a:rPr>
            <a:t>There would be substantial changes in the Cost Accounting Standards and Generally Accepted Cost Accounting Principles after </a:t>
          </a:r>
          <a:r>
            <a:rPr lang="en-US" sz="2400" b="1" dirty="0" err="1" smtClean="0">
              <a:solidFill>
                <a:srgbClr val="C00000"/>
              </a:solidFill>
            </a:rPr>
            <a:t>IndAS</a:t>
          </a:r>
          <a:r>
            <a:rPr lang="en-US" sz="2400" b="1" dirty="0" smtClean="0">
              <a:solidFill>
                <a:srgbClr val="C00000"/>
              </a:solidFill>
            </a:rPr>
            <a:t> </a:t>
          </a:r>
          <a:r>
            <a:rPr lang="en-US" sz="2400" b="1" dirty="0" smtClean="0">
              <a:solidFill>
                <a:srgbClr val="C00000"/>
              </a:solidFill>
            </a:rPr>
            <a:t>have come into force with effect from 01.04.2016</a:t>
          </a:r>
          <a:endParaRPr lang="en-US" sz="2400" b="1" dirty="0">
            <a:solidFill>
              <a:srgbClr val="C00000"/>
            </a:solidFill>
          </a:endParaRPr>
        </a:p>
      </dgm:t>
    </dgm:pt>
    <dgm:pt modelId="{ADC61158-3361-4B59-9E37-DBFE3D0B9EDA}" type="parTrans" cxnId="{D9C793EA-AE57-43CE-86E4-DEF7D8EDD000}">
      <dgm:prSet/>
      <dgm:spPr/>
      <dgm:t>
        <a:bodyPr/>
        <a:lstStyle/>
        <a:p>
          <a:endParaRPr lang="en-US"/>
        </a:p>
      </dgm:t>
    </dgm:pt>
    <dgm:pt modelId="{A5D4C033-EED0-4F64-BDA5-B340800825E1}" type="sibTrans" cxnId="{D9C793EA-AE57-43CE-86E4-DEF7D8EDD000}">
      <dgm:prSet/>
      <dgm:spPr/>
      <dgm:t>
        <a:bodyPr/>
        <a:lstStyle/>
        <a:p>
          <a:endParaRPr lang="en-US"/>
        </a:p>
      </dgm:t>
    </dgm:pt>
    <dgm:pt modelId="{ADB86ECC-ED62-4687-A5A4-3D2B04EF8322}">
      <dgm:prSet phldrT="[Text]" custT="1"/>
      <dgm:spPr>
        <a:solidFill>
          <a:srgbClr val="00FFCC"/>
        </a:solidFill>
      </dgm:spPr>
      <dgm:t>
        <a:bodyPr/>
        <a:lstStyle/>
        <a:p>
          <a:pPr algn="ctr"/>
          <a:r>
            <a:rPr lang="en-US" sz="3200" b="1" dirty="0" smtClean="0">
              <a:solidFill>
                <a:srgbClr val="FF0000"/>
              </a:solidFill>
            </a:rPr>
            <a:t>But there would be no change in the Standards on Cost Auditing</a:t>
          </a:r>
          <a:endParaRPr lang="en-US" sz="3200" b="1" dirty="0">
            <a:solidFill>
              <a:srgbClr val="FF0000"/>
            </a:solidFill>
          </a:endParaRPr>
        </a:p>
      </dgm:t>
    </dgm:pt>
    <dgm:pt modelId="{1194CEF8-BCA5-43FA-A244-0A7AA79690A0}" type="parTrans" cxnId="{F481303B-F810-446B-825E-573B63A5A9B3}">
      <dgm:prSet/>
      <dgm:spPr/>
      <dgm:t>
        <a:bodyPr/>
        <a:lstStyle/>
        <a:p>
          <a:endParaRPr lang="en-US"/>
        </a:p>
      </dgm:t>
    </dgm:pt>
    <dgm:pt modelId="{E906E91A-6B12-4FF7-A1A0-D9F5E75C362F}" type="sibTrans" cxnId="{F481303B-F810-446B-825E-573B63A5A9B3}">
      <dgm:prSet/>
      <dgm:spPr/>
      <dgm:t>
        <a:bodyPr/>
        <a:lstStyle/>
        <a:p>
          <a:endParaRPr lang="en-US"/>
        </a:p>
      </dgm:t>
    </dgm:pt>
    <dgm:pt modelId="{9C4F403B-CA29-4A09-8C02-29CBB5C345FE}">
      <dgm:prSet phldrT="[Text]" custT="1"/>
      <dgm:spPr>
        <a:solidFill>
          <a:srgbClr val="FFFF00"/>
        </a:solidFill>
      </dgm:spPr>
      <dgm:t>
        <a:bodyPr/>
        <a:lstStyle/>
        <a:p>
          <a:r>
            <a:rPr lang="en-US" sz="2400" b="1" dirty="0" smtClean="0">
              <a:solidFill>
                <a:srgbClr val="002060"/>
              </a:solidFill>
            </a:rPr>
            <a:t>There would also be changes in the Presentation of Cost Statements and Formats of Annexure to the Cost Audit Report owing to the changes in Financial Statements as per Schedule-III of the Companies Act, 2013 and also with the implementation of GST in the country</a:t>
          </a:r>
          <a:endParaRPr lang="en-US" sz="2400" b="1" dirty="0">
            <a:solidFill>
              <a:srgbClr val="002060"/>
            </a:solidFill>
          </a:endParaRPr>
        </a:p>
      </dgm:t>
    </dgm:pt>
    <dgm:pt modelId="{6ED73A5E-621A-4186-9F22-E3308FEBD786}" type="parTrans" cxnId="{A91E1BE7-6E68-4F52-A86B-2D170C05CD6F}">
      <dgm:prSet/>
      <dgm:spPr/>
      <dgm:t>
        <a:bodyPr/>
        <a:lstStyle/>
        <a:p>
          <a:endParaRPr lang="en-US"/>
        </a:p>
      </dgm:t>
    </dgm:pt>
    <dgm:pt modelId="{AD0899D5-F747-4F9C-AA56-689D49CB03E5}" type="sibTrans" cxnId="{A91E1BE7-6E68-4F52-A86B-2D170C05CD6F}">
      <dgm:prSet/>
      <dgm:spPr/>
      <dgm:t>
        <a:bodyPr/>
        <a:lstStyle/>
        <a:p>
          <a:endParaRPr lang="en-US"/>
        </a:p>
      </dgm:t>
    </dgm:pt>
    <dgm:pt modelId="{B0B8B954-045B-4FB1-857C-667ED87F1797}" type="pres">
      <dgm:prSet presAssocID="{142900A0-5CA6-4E81-A6F5-EE0CAA7B72EE}" presName="linear" presStyleCnt="0">
        <dgm:presLayoutVars>
          <dgm:animLvl val="lvl"/>
          <dgm:resizeHandles val="exact"/>
        </dgm:presLayoutVars>
      </dgm:prSet>
      <dgm:spPr/>
      <dgm:t>
        <a:bodyPr/>
        <a:lstStyle/>
        <a:p>
          <a:endParaRPr lang="en-US"/>
        </a:p>
      </dgm:t>
    </dgm:pt>
    <dgm:pt modelId="{E92364D9-3DB4-470F-A928-610AAAAE0DD0}" type="pres">
      <dgm:prSet presAssocID="{12838760-BE0F-45B8-8DD5-B2EE7771C670}" presName="parentText" presStyleLbl="node1" presStyleIdx="0" presStyleCnt="3">
        <dgm:presLayoutVars>
          <dgm:chMax val="0"/>
          <dgm:bulletEnabled val="1"/>
        </dgm:presLayoutVars>
      </dgm:prSet>
      <dgm:spPr/>
      <dgm:t>
        <a:bodyPr/>
        <a:lstStyle/>
        <a:p>
          <a:endParaRPr lang="en-US"/>
        </a:p>
      </dgm:t>
    </dgm:pt>
    <dgm:pt modelId="{D717C8CD-41A8-4109-B187-79A6A567AF0F}" type="pres">
      <dgm:prSet presAssocID="{A5D4C033-EED0-4F64-BDA5-B340800825E1}" presName="spacer" presStyleCnt="0"/>
      <dgm:spPr/>
    </dgm:pt>
    <dgm:pt modelId="{DFD32C22-9F4E-4204-882C-02346FDF713E}" type="pres">
      <dgm:prSet presAssocID="{9C4F403B-CA29-4A09-8C02-29CBB5C345FE}" presName="parentText" presStyleLbl="node1" presStyleIdx="1" presStyleCnt="3">
        <dgm:presLayoutVars>
          <dgm:chMax val="0"/>
          <dgm:bulletEnabled val="1"/>
        </dgm:presLayoutVars>
      </dgm:prSet>
      <dgm:spPr/>
      <dgm:t>
        <a:bodyPr/>
        <a:lstStyle/>
        <a:p>
          <a:endParaRPr lang="en-US"/>
        </a:p>
      </dgm:t>
    </dgm:pt>
    <dgm:pt modelId="{A17E48A3-69F8-4EE8-99CA-8CA93530A7ED}" type="pres">
      <dgm:prSet presAssocID="{AD0899D5-F747-4F9C-AA56-689D49CB03E5}" presName="spacer" presStyleCnt="0"/>
      <dgm:spPr/>
    </dgm:pt>
    <dgm:pt modelId="{3C9A85E6-AAA9-4FA1-8395-DD9D501709B5}" type="pres">
      <dgm:prSet presAssocID="{ADB86ECC-ED62-4687-A5A4-3D2B04EF8322}" presName="parentText" presStyleLbl="node1" presStyleIdx="2" presStyleCnt="3">
        <dgm:presLayoutVars>
          <dgm:chMax val="0"/>
          <dgm:bulletEnabled val="1"/>
        </dgm:presLayoutVars>
      </dgm:prSet>
      <dgm:spPr/>
      <dgm:t>
        <a:bodyPr/>
        <a:lstStyle/>
        <a:p>
          <a:endParaRPr lang="en-US"/>
        </a:p>
      </dgm:t>
    </dgm:pt>
  </dgm:ptLst>
  <dgm:cxnLst>
    <dgm:cxn modelId="{5BFFDED9-FCDC-4BC2-BF63-5CE2FBA6F2F7}" type="presOf" srcId="{ADB86ECC-ED62-4687-A5A4-3D2B04EF8322}" destId="{3C9A85E6-AAA9-4FA1-8395-DD9D501709B5}" srcOrd="0" destOrd="0" presId="urn:microsoft.com/office/officeart/2005/8/layout/vList2"/>
    <dgm:cxn modelId="{712A0073-CFA7-4BC5-AFCA-AEECE73D4FE1}" type="presOf" srcId="{9C4F403B-CA29-4A09-8C02-29CBB5C345FE}" destId="{DFD32C22-9F4E-4204-882C-02346FDF713E}" srcOrd="0" destOrd="0" presId="urn:microsoft.com/office/officeart/2005/8/layout/vList2"/>
    <dgm:cxn modelId="{CABDCF65-D982-44FC-B404-D72A456A396B}" type="presOf" srcId="{142900A0-5CA6-4E81-A6F5-EE0CAA7B72EE}" destId="{B0B8B954-045B-4FB1-857C-667ED87F1797}" srcOrd="0" destOrd="0" presId="urn:microsoft.com/office/officeart/2005/8/layout/vList2"/>
    <dgm:cxn modelId="{A91E1BE7-6E68-4F52-A86B-2D170C05CD6F}" srcId="{142900A0-5CA6-4E81-A6F5-EE0CAA7B72EE}" destId="{9C4F403B-CA29-4A09-8C02-29CBB5C345FE}" srcOrd="1" destOrd="0" parTransId="{6ED73A5E-621A-4186-9F22-E3308FEBD786}" sibTransId="{AD0899D5-F747-4F9C-AA56-689D49CB03E5}"/>
    <dgm:cxn modelId="{F481303B-F810-446B-825E-573B63A5A9B3}" srcId="{142900A0-5CA6-4E81-A6F5-EE0CAA7B72EE}" destId="{ADB86ECC-ED62-4687-A5A4-3D2B04EF8322}" srcOrd="2" destOrd="0" parTransId="{1194CEF8-BCA5-43FA-A244-0A7AA79690A0}" sibTransId="{E906E91A-6B12-4FF7-A1A0-D9F5E75C362F}"/>
    <dgm:cxn modelId="{41F237F6-23A1-4779-8C8A-5B2ED3CB689F}" type="presOf" srcId="{12838760-BE0F-45B8-8DD5-B2EE7771C670}" destId="{E92364D9-3DB4-470F-A928-610AAAAE0DD0}" srcOrd="0" destOrd="0" presId="urn:microsoft.com/office/officeart/2005/8/layout/vList2"/>
    <dgm:cxn modelId="{D9C793EA-AE57-43CE-86E4-DEF7D8EDD000}" srcId="{142900A0-5CA6-4E81-A6F5-EE0CAA7B72EE}" destId="{12838760-BE0F-45B8-8DD5-B2EE7771C670}" srcOrd="0" destOrd="0" parTransId="{ADC61158-3361-4B59-9E37-DBFE3D0B9EDA}" sibTransId="{A5D4C033-EED0-4F64-BDA5-B340800825E1}"/>
    <dgm:cxn modelId="{BD71EED3-8016-4713-87B2-C7D50F2178EE}" type="presParOf" srcId="{B0B8B954-045B-4FB1-857C-667ED87F1797}" destId="{E92364D9-3DB4-470F-A928-610AAAAE0DD0}" srcOrd="0" destOrd="0" presId="urn:microsoft.com/office/officeart/2005/8/layout/vList2"/>
    <dgm:cxn modelId="{149CFDF0-DF00-42CE-B330-98F24BB45715}" type="presParOf" srcId="{B0B8B954-045B-4FB1-857C-667ED87F1797}" destId="{D717C8CD-41A8-4109-B187-79A6A567AF0F}" srcOrd="1" destOrd="0" presId="urn:microsoft.com/office/officeart/2005/8/layout/vList2"/>
    <dgm:cxn modelId="{01EC5BCF-FEF7-4BE0-AEFB-08E27042D6C8}" type="presParOf" srcId="{B0B8B954-045B-4FB1-857C-667ED87F1797}" destId="{DFD32C22-9F4E-4204-882C-02346FDF713E}" srcOrd="2" destOrd="0" presId="urn:microsoft.com/office/officeart/2005/8/layout/vList2"/>
    <dgm:cxn modelId="{D2AE6368-584B-43DD-9246-124ECE8F4B3F}" type="presParOf" srcId="{B0B8B954-045B-4FB1-857C-667ED87F1797}" destId="{A17E48A3-69F8-4EE8-99CA-8CA93530A7ED}" srcOrd="3" destOrd="0" presId="urn:microsoft.com/office/officeart/2005/8/layout/vList2"/>
    <dgm:cxn modelId="{3F615DE4-9889-4E66-846B-F77A12EEDAC9}" type="presParOf" srcId="{B0B8B954-045B-4FB1-857C-667ED87F1797}" destId="{3C9A85E6-AAA9-4FA1-8395-DD9D501709B5}" srcOrd="4" destOrd="0" presId="urn:microsoft.com/office/officeart/2005/8/layout/vList2"/>
  </dgm:cxnLst>
  <dgm:bg/>
  <dgm:whole/>
</dgm:dataModel>
</file>

<file path=ppt/diagrams/data30.xml><?xml version="1.0" encoding="utf-8"?>
<dgm:dataModel xmlns:dgm="http://schemas.openxmlformats.org/drawingml/2006/diagram" xmlns:a="http://schemas.openxmlformats.org/drawingml/2006/main">
  <dgm:ptLst>
    <dgm:pt modelId="{0FAF0D97-5629-468A-8910-0D233731D6C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C4DFBBBE-4C83-4CB5-AF9B-727FD1E837DD}">
      <dgm:prSet phldrT="[Text]"/>
      <dgm:spPr>
        <a:solidFill>
          <a:srgbClr val="92D050"/>
        </a:solidFill>
      </dgm:spPr>
      <dgm:t>
        <a:bodyPr/>
        <a:lstStyle/>
        <a:p>
          <a:r>
            <a:rPr lang="en-US" b="1" dirty="0" smtClean="0">
              <a:solidFill>
                <a:srgbClr val="C00000"/>
              </a:solidFill>
            </a:rPr>
            <a:t>Audit Assertions</a:t>
          </a:r>
          <a:r>
            <a:rPr lang="en-US" b="1" dirty="0" smtClean="0"/>
            <a:t> are the implicit or explicit claims and representations made by the management responsible for the preparation of cost statements regarding the appropriateness of the various elements of cost statements and disclosures.</a:t>
          </a:r>
          <a:endParaRPr lang="en-US" b="1" dirty="0"/>
        </a:p>
      </dgm:t>
    </dgm:pt>
    <dgm:pt modelId="{F282D074-DCC4-443C-AB5E-28F867F03C8C}" type="parTrans" cxnId="{AC4E2E2F-9A7F-4992-ABBF-C784D1B02B9F}">
      <dgm:prSet/>
      <dgm:spPr/>
      <dgm:t>
        <a:bodyPr/>
        <a:lstStyle/>
        <a:p>
          <a:endParaRPr lang="en-US"/>
        </a:p>
      </dgm:t>
    </dgm:pt>
    <dgm:pt modelId="{14F47AFF-355B-4825-84FF-B6A93635DBC6}" type="sibTrans" cxnId="{AC4E2E2F-9A7F-4992-ABBF-C784D1B02B9F}">
      <dgm:prSet/>
      <dgm:spPr/>
      <dgm:t>
        <a:bodyPr/>
        <a:lstStyle/>
        <a:p>
          <a:endParaRPr lang="en-US"/>
        </a:p>
      </dgm:t>
    </dgm:pt>
    <dgm:pt modelId="{450A718D-15DA-4ADA-B4C6-1AC347773FD4}">
      <dgm:prSet/>
      <dgm:spPr/>
      <dgm:t>
        <a:bodyPr/>
        <a:lstStyle/>
        <a:p>
          <a:r>
            <a:rPr lang="en-US" b="1" dirty="0" smtClean="0">
              <a:solidFill>
                <a:srgbClr val="C00000"/>
              </a:solidFill>
            </a:rPr>
            <a:t>Occurrence</a:t>
          </a:r>
          <a:r>
            <a:rPr lang="en-US" b="1" dirty="0" smtClean="0"/>
            <a:t> -</a:t>
          </a:r>
          <a:r>
            <a:rPr lang="en-US" dirty="0" smtClean="0"/>
            <a:t> Costs recognized in the cost statements have occurred and relate to the entity.</a:t>
          </a:r>
          <a:endParaRPr lang="en-US" dirty="0"/>
        </a:p>
      </dgm:t>
    </dgm:pt>
    <dgm:pt modelId="{175E416A-7C44-4AC7-A367-0B6036DF8623}" type="parTrans" cxnId="{E51AFF24-F808-48DD-9D85-88D89265EBF8}">
      <dgm:prSet/>
      <dgm:spPr/>
      <dgm:t>
        <a:bodyPr/>
        <a:lstStyle/>
        <a:p>
          <a:endParaRPr lang="en-US"/>
        </a:p>
      </dgm:t>
    </dgm:pt>
    <dgm:pt modelId="{DD4BBE8C-861D-4796-8050-6489132CBB4D}" type="sibTrans" cxnId="{E51AFF24-F808-48DD-9D85-88D89265EBF8}">
      <dgm:prSet/>
      <dgm:spPr/>
      <dgm:t>
        <a:bodyPr/>
        <a:lstStyle/>
        <a:p>
          <a:endParaRPr lang="en-US"/>
        </a:p>
      </dgm:t>
    </dgm:pt>
    <dgm:pt modelId="{BF76D5A0-1663-4D69-ABA8-C35812C03AC8}">
      <dgm:prSet/>
      <dgm:spPr/>
      <dgm:t>
        <a:bodyPr/>
        <a:lstStyle/>
        <a:p>
          <a:r>
            <a:rPr lang="en-US" b="1" dirty="0" smtClean="0">
              <a:solidFill>
                <a:srgbClr val="C00000"/>
              </a:solidFill>
            </a:rPr>
            <a:t>Completeness</a:t>
          </a:r>
          <a:r>
            <a:rPr lang="en-US" b="1" dirty="0" smtClean="0"/>
            <a:t> -</a:t>
          </a:r>
          <a:r>
            <a:rPr lang="en-US" dirty="0" smtClean="0"/>
            <a:t> All costs that were supposed to be recorded have been recognized in the cost statements.</a:t>
          </a:r>
          <a:endParaRPr lang="en-US" dirty="0"/>
        </a:p>
      </dgm:t>
    </dgm:pt>
    <dgm:pt modelId="{5A78AA35-8CC9-4A3D-BA1A-F0B140B23A50}" type="parTrans" cxnId="{FAB1DF9A-7E3A-4E01-BD99-E0C4564AAFA0}">
      <dgm:prSet/>
      <dgm:spPr/>
      <dgm:t>
        <a:bodyPr/>
        <a:lstStyle/>
        <a:p>
          <a:endParaRPr lang="en-US"/>
        </a:p>
      </dgm:t>
    </dgm:pt>
    <dgm:pt modelId="{9C90BF77-77E0-460C-8215-02E0674B266C}" type="sibTrans" cxnId="{FAB1DF9A-7E3A-4E01-BD99-E0C4564AAFA0}">
      <dgm:prSet/>
      <dgm:spPr/>
      <dgm:t>
        <a:bodyPr/>
        <a:lstStyle/>
        <a:p>
          <a:endParaRPr lang="en-US"/>
        </a:p>
      </dgm:t>
    </dgm:pt>
    <dgm:pt modelId="{5C2B5AA5-EAD3-4F45-8B52-E52B7A59AB18}">
      <dgm:prSet/>
      <dgm:spPr/>
      <dgm:t>
        <a:bodyPr/>
        <a:lstStyle/>
        <a:p>
          <a:r>
            <a:rPr lang="en-US" b="1" dirty="0" smtClean="0">
              <a:solidFill>
                <a:srgbClr val="C00000"/>
              </a:solidFill>
            </a:rPr>
            <a:t>Accuracy</a:t>
          </a:r>
          <a:r>
            <a:rPr lang="en-US" b="1" dirty="0" smtClean="0"/>
            <a:t> -</a:t>
          </a:r>
          <a:r>
            <a:rPr lang="en-US" dirty="0" smtClean="0"/>
            <a:t> Costs have been recorded accurately at their appropriate amounts.</a:t>
          </a:r>
          <a:endParaRPr lang="en-US" dirty="0"/>
        </a:p>
      </dgm:t>
    </dgm:pt>
    <dgm:pt modelId="{99DAE041-949D-497E-B8E8-502626489E47}" type="parTrans" cxnId="{FDCC71F6-2D34-4C36-BC22-D3F63C1C5B49}">
      <dgm:prSet/>
      <dgm:spPr/>
      <dgm:t>
        <a:bodyPr/>
        <a:lstStyle/>
        <a:p>
          <a:endParaRPr lang="en-US"/>
        </a:p>
      </dgm:t>
    </dgm:pt>
    <dgm:pt modelId="{B343ECF2-4251-4A25-9457-AF8E735324F6}" type="sibTrans" cxnId="{FDCC71F6-2D34-4C36-BC22-D3F63C1C5B49}">
      <dgm:prSet/>
      <dgm:spPr/>
      <dgm:t>
        <a:bodyPr/>
        <a:lstStyle/>
        <a:p>
          <a:endParaRPr lang="en-US"/>
        </a:p>
      </dgm:t>
    </dgm:pt>
    <dgm:pt modelId="{143E01A3-26E8-4C82-827F-C5C84A6D6C1B}">
      <dgm:prSet/>
      <dgm:spPr/>
      <dgm:t>
        <a:bodyPr/>
        <a:lstStyle/>
        <a:p>
          <a:r>
            <a:rPr lang="en-US" b="1" dirty="0" smtClean="0">
              <a:solidFill>
                <a:srgbClr val="C00000"/>
              </a:solidFill>
            </a:rPr>
            <a:t>Cut-off</a:t>
          </a:r>
          <a:r>
            <a:rPr lang="en-US" b="1" dirty="0" smtClean="0"/>
            <a:t> -</a:t>
          </a:r>
          <a:r>
            <a:rPr lang="en-US" dirty="0" smtClean="0"/>
            <a:t> Costs have been recognized in the correct accounting periods.</a:t>
          </a:r>
          <a:endParaRPr lang="en-US" dirty="0"/>
        </a:p>
      </dgm:t>
    </dgm:pt>
    <dgm:pt modelId="{35641051-E651-4C89-8175-6CBE7C9A8220}" type="parTrans" cxnId="{70C74767-991D-41D5-97D1-AEEBD9864626}">
      <dgm:prSet/>
      <dgm:spPr/>
      <dgm:t>
        <a:bodyPr/>
        <a:lstStyle/>
        <a:p>
          <a:endParaRPr lang="en-US"/>
        </a:p>
      </dgm:t>
    </dgm:pt>
    <dgm:pt modelId="{7AD024A3-7AB2-4210-BA26-5E8B90225F1D}" type="sibTrans" cxnId="{70C74767-991D-41D5-97D1-AEEBD9864626}">
      <dgm:prSet/>
      <dgm:spPr/>
      <dgm:t>
        <a:bodyPr/>
        <a:lstStyle/>
        <a:p>
          <a:endParaRPr lang="en-US"/>
        </a:p>
      </dgm:t>
    </dgm:pt>
    <dgm:pt modelId="{D2781C35-79A4-4BE4-A5C8-047D21BD1B06}">
      <dgm:prSet/>
      <dgm:spPr/>
      <dgm:t>
        <a:bodyPr/>
        <a:lstStyle/>
        <a:p>
          <a:r>
            <a:rPr lang="en-US" b="1" dirty="0" smtClean="0">
              <a:solidFill>
                <a:srgbClr val="C00000"/>
              </a:solidFill>
            </a:rPr>
            <a:t>Measurement</a:t>
          </a:r>
          <a:r>
            <a:rPr lang="en-US" b="1" dirty="0" smtClean="0"/>
            <a:t> -</a:t>
          </a:r>
          <a:r>
            <a:rPr lang="en-US" dirty="0" smtClean="0"/>
            <a:t> Costs have been correctly measured as per the applicable Standards.</a:t>
          </a:r>
          <a:endParaRPr lang="en-US" dirty="0"/>
        </a:p>
      </dgm:t>
    </dgm:pt>
    <dgm:pt modelId="{65B7BAF2-4F8B-4ED1-A311-1BFBA9D61027}" type="parTrans" cxnId="{7628576E-9D28-4E30-A64B-ADE8A0ADABB8}">
      <dgm:prSet/>
      <dgm:spPr/>
      <dgm:t>
        <a:bodyPr/>
        <a:lstStyle/>
        <a:p>
          <a:endParaRPr lang="en-US"/>
        </a:p>
      </dgm:t>
    </dgm:pt>
    <dgm:pt modelId="{9F1850A2-E3EB-4D11-A3EB-6D2BFC728E3B}" type="sibTrans" cxnId="{7628576E-9D28-4E30-A64B-ADE8A0ADABB8}">
      <dgm:prSet/>
      <dgm:spPr/>
      <dgm:t>
        <a:bodyPr/>
        <a:lstStyle/>
        <a:p>
          <a:endParaRPr lang="en-US"/>
        </a:p>
      </dgm:t>
    </dgm:pt>
    <dgm:pt modelId="{A4DB88E7-A4D0-4108-B0E8-6A5C69375DB4}">
      <dgm:prSet/>
      <dgm:spPr/>
      <dgm:t>
        <a:bodyPr/>
        <a:lstStyle/>
        <a:p>
          <a:r>
            <a:rPr lang="en-US" b="1" dirty="0" smtClean="0">
              <a:solidFill>
                <a:srgbClr val="C00000"/>
              </a:solidFill>
            </a:rPr>
            <a:t>Classification</a:t>
          </a:r>
          <a:r>
            <a:rPr lang="en-US" b="1" dirty="0" smtClean="0"/>
            <a:t> -</a:t>
          </a:r>
          <a:r>
            <a:rPr lang="en-US" dirty="0" smtClean="0"/>
            <a:t> Costs have been classified and presented fairly in the cost statements.</a:t>
          </a:r>
          <a:endParaRPr lang="en-US" dirty="0"/>
        </a:p>
      </dgm:t>
    </dgm:pt>
    <dgm:pt modelId="{A02857FD-29FA-43A2-9E23-9C76FE1778E6}" type="parTrans" cxnId="{3A6C1071-096C-4AFF-9908-D93C553E9DCD}">
      <dgm:prSet/>
      <dgm:spPr/>
      <dgm:t>
        <a:bodyPr/>
        <a:lstStyle/>
        <a:p>
          <a:endParaRPr lang="en-US"/>
        </a:p>
      </dgm:t>
    </dgm:pt>
    <dgm:pt modelId="{6B903998-31B0-4A77-8D2A-5236A3AF6D47}" type="sibTrans" cxnId="{3A6C1071-096C-4AFF-9908-D93C553E9DCD}">
      <dgm:prSet/>
      <dgm:spPr/>
      <dgm:t>
        <a:bodyPr/>
        <a:lstStyle/>
        <a:p>
          <a:endParaRPr lang="en-US"/>
        </a:p>
      </dgm:t>
    </dgm:pt>
    <dgm:pt modelId="{3787327A-3B5D-49C4-A5F0-D872A4DEEEBD}">
      <dgm:prSet/>
      <dgm:spPr/>
      <dgm:t>
        <a:bodyPr/>
        <a:lstStyle/>
        <a:p>
          <a:r>
            <a:rPr lang="en-US" b="1" dirty="0" smtClean="0">
              <a:solidFill>
                <a:srgbClr val="C00000"/>
              </a:solidFill>
            </a:rPr>
            <a:t>Presentation &amp; Disclosure</a:t>
          </a:r>
          <a:r>
            <a:rPr lang="en-US" b="1" dirty="0" smtClean="0"/>
            <a:t> -</a:t>
          </a:r>
          <a:r>
            <a:rPr lang="en-US" dirty="0" smtClean="0"/>
            <a:t> Costs have been correctly disclosed as per the applicable cost reporting framework.</a:t>
          </a:r>
          <a:endParaRPr lang="en-US" dirty="0"/>
        </a:p>
      </dgm:t>
    </dgm:pt>
    <dgm:pt modelId="{93DF9614-FF43-44D5-A170-C101DD61B494}" type="parTrans" cxnId="{77E62DBB-45C2-4CE1-9A8E-45D476F16F79}">
      <dgm:prSet/>
      <dgm:spPr/>
      <dgm:t>
        <a:bodyPr/>
        <a:lstStyle/>
        <a:p>
          <a:endParaRPr lang="en-US"/>
        </a:p>
      </dgm:t>
    </dgm:pt>
    <dgm:pt modelId="{D6041FCD-61D6-4320-AA30-8A4049CB7932}" type="sibTrans" cxnId="{77E62DBB-45C2-4CE1-9A8E-45D476F16F79}">
      <dgm:prSet/>
      <dgm:spPr/>
      <dgm:t>
        <a:bodyPr/>
        <a:lstStyle/>
        <a:p>
          <a:endParaRPr lang="en-US"/>
        </a:p>
      </dgm:t>
    </dgm:pt>
    <dgm:pt modelId="{C109AC90-1CB6-480D-984F-B8E55419C22C}" type="pres">
      <dgm:prSet presAssocID="{0FAF0D97-5629-468A-8910-0D233731D6C8}" presName="linear" presStyleCnt="0">
        <dgm:presLayoutVars>
          <dgm:animLvl val="lvl"/>
          <dgm:resizeHandles val="exact"/>
        </dgm:presLayoutVars>
      </dgm:prSet>
      <dgm:spPr/>
      <dgm:t>
        <a:bodyPr/>
        <a:lstStyle/>
        <a:p>
          <a:endParaRPr lang="en-US"/>
        </a:p>
      </dgm:t>
    </dgm:pt>
    <dgm:pt modelId="{411C07A4-07C1-49F2-B1FC-5D03E776810A}" type="pres">
      <dgm:prSet presAssocID="{C4DFBBBE-4C83-4CB5-AF9B-727FD1E837DD}" presName="parentText" presStyleLbl="node1" presStyleIdx="0" presStyleCnt="1">
        <dgm:presLayoutVars>
          <dgm:chMax val="0"/>
          <dgm:bulletEnabled val="1"/>
        </dgm:presLayoutVars>
      </dgm:prSet>
      <dgm:spPr/>
      <dgm:t>
        <a:bodyPr/>
        <a:lstStyle/>
        <a:p>
          <a:endParaRPr lang="en-US"/>
        </a:p>
      </dgm:t>
    </dgm:pt>
    <dgm:pt modelId="{F1516D67-736E-497F-9F98-B8E13EEC293D}" type="pres">
      <dgm:prSet presAssocID="{C4DFBBBE-4C83-4CB5-AF9B-727FD1E837DD}" presName="childText" presStyleLbl="revTx" presStyleIdx="0" presStyleCnt="1">
        <dgm:presLayoutVars>
          <dgm:bulletEnabled val="1"/>
        </dgm:presLayoutVars>
      </dgm:prSet>
      <dgm:spPr/>
      <dgm:t>
        <a:bodyPr/>
        <a:lstStyle/>
        <a:p>
          <a:endParaRPr lang="en-US"/>
        </a:p>
      </dgm:t>
    </dgm:pt>
  </dgm:ptLst>
  <dgm:cxnLst>
    <dgm:cxn modelId="{1FB81B04-1AF4-482B-9639-419E954B8C7B}" type="presOf" srcId="{450A718D-15DA-4ADA-B4C6-1AC347773FD4}" destId="{F1516D67-736E-497F-9F98-B8E13EEC293D}" srcOrd="0" destOrd="0" presId="urn:microsoft.com/office/officeart/2005/8/layout/vList2"/>
    <dgm:cxn modelId="{70C74767-991D-41D5-97D1-AEEBD9864626}" srcId="{C4DFBBBE-4C83-4CB5-AF9B-727FD1E837DD}" destId="{143E01A3-26E8-4C82-827F-C5C84A6D6C1B}" srcOrd="3" destOrd="0" parTransId="{35641051-E651-4C89-8175-6CBE7C9A8220}" sibTransId="{7AD024A3-7AB2-4210-BA26-5E8B90225F1D}"/>
    <dgm:cxn modelId="{24309F95-8F1C-4FCD-89BF-0B500B5B4AEE}" type="presOf" srcId="{BF76D5A0-1663-4D69-ABA8-C35812C03AC8}" destId="{F1516D67-736E-497F-9F98-B8E13EEC293D}" srcOrd="0" destOrd="1" presId="urn:microsoft.com/office/officeart/2005/8/layout/vList2"/>
    <dgm:cxn modelId="{9960CA28-1AC8-4E21-96EF-B9342A65DACC}" type="presOf" srcId="{A4DB88E7-A4D0-4108-B0E8-6A5C69375DB4}" destId="{F1516D67-736E-497F-9F98-B8E13EEC293D}" srcOrd="0" destOrd="5" presId="urn:microsoft.com/office/officeart/2005/8/layout/vList2"/>
    <dgm:cxn modelId="{FDCC71F6-2D34-4C36-BC22-D3F63C1C5B49}" srcId="{C4DFBBBE-4C83-4CB5-AF9B-727FD1E837DD}" destId="{5C2B5AA5-EAD3-4F45-8B52-E52B7A59AB18}" srcOrd="2" destOrd="0" parTransId="{99DAE041-949D-497E-B8E8-502626489E47}" sibTransId="{B343ECF2-4251-4A25-9457-AF8E735324F6}"/>
    <dgm:cxn modelId="{7628576E-9D28-4E30-A64B-ADE8A0ADABB8}" srcId="{C4DFBBBE-4C83-4CB5-AF9B-727FD1E837DD}" destId="{D2781C35-79A4-4BE4-A5C8-047D21BD1B06}" srcOrd="4" destOrd="0" parTransId="{65B7BAF2-4F8B-4ED1-A311-1BFBA9D61027}" sibTransId="{9F1850A2-E3EB-4D11-A3EB-6D2BFC728E3B}"/>
    <dgm:cxn modelId="{3A6C1071-096C-4AFF-9908-D93C553E9DCD}" srcId="{C4DFBBBE-4C83-4CB5-AF9B-727FD1E837DD}" destId="{A4DB88E7-A4D0-4108-B0E8-6A5C69375DB4}" srcOrd="5" destOrd="0" parTransId="{A02857FD-29FA-43A2-9E23-9C76FE1778E6}" sibTransId="{6B903998-31B0-4A77-8D2A-5236A3AF6D47}"/>
    <dgm:cxn modelId="{3C6ACF95-1C9F-4F39-A0E2-0541036E4B7B}" type="presOf" srcId="{0FAF0D97-5629-468A-8910-0D233731D6C8}" destId="{C109AC90-1CB6-480D-984F-B8E55419C22C}" srcOrd="0" destOrd="0" presId="urn:microsoft.com/office/officeart/2005/8/layout/vList2"/>
    <dgm:cxn modelId="{AC4E2E2F-9A7F-4992-ABBF-C784D1B02B9F}" srcId="{0FAF0D97-5629-468A-8910-0D233731D6C8}" destId="{C4DFBBBE-4C83-4CB5-AF9B-727FD1E837DD}" srcOrd="0" destOrd="0" parTransId="{F282D074-DCC4-443C-AB5E-28F867F03C8C}" sibTransId="{14F47AFF-355B-4825-84FF-B6A93635DBC6}"/>
    <dgm:cxn modelId="{FAB1DF9A-7E3A-4E01-BD99-E0C4564AAFA0}" srcId="{C4DFBBBE-4C83-4CB5-AF9B-727FD1E837DD}" destId="{BF76D5A0-1663-4D69-ABA8-C35812C03AC8}" srcOrd="1" destOrd="0" parTransId="{5A78AA35-8CC9-4A3D-BA1A-F0B140B23A50}" sibTransId="{9C90BF77-77E0-460C-8215-02E0674B266C}"/>
    <dgm:cxn modelId="{CE921541-7602-4DB3-B589-B302C229ECFA}" type="presOf" srcId="{D2781C35-79A4-4BE4-A5C8-047D21BD1B06}" destId="{F1516D67-736E-497F-9F98-B8E13EEC293D}" srcOrd="0" destOrd="4" presId="urn:microsoft.com/office/officeart/2005/8/layout/vList2"/>
    <dgm:cxn modelId="{E2F2BAED-081E-4F82-BB1D-E6EF9BC7C9C6}" type="presOf" srcId="{3787327A-3B5D-49C4-A5F0-D872A4DEEEBD}" destId="{F1516D67-736E-497F-9F98-B8E13EEC293D}" srcOrd="0" destOrd="6" presId="urn:microsoft.com/office/officeart/2005/8/layout/vList2"/>
    <dgm:cxn modelId="{77E62DBB-45C2-4CE1-9A8E-45D476F16F79}" srcId="{C4DFBBBE-4C83-4CB5-AF9B-727FD1E837DD}" destId="{3787327A-3B5D-49C4-A5F0-D872A4DEEEBD}" srcOrd="6" destOrd="0" parTransId="{93DF9614-FF43-44D5-A170-C101DD61B494}" sibTransId="{D6041FCD-61D6-4320-AA30-8A4049CB7932}"/>
    <dgm:cxn modelId="{6C0917DA-A989-498F-880F-D4187CED25DA}" type="presOf" srcId="{C4DFBBBE-4C83-4CB5-AF9B-727FD1E837DD}" destId="{411C07A4-07C1-49F2-B1FC-5D03E776810A}" srcOrd="0" destOrd="0" presId="urn:microsoft.com/office/officeart/2005/8/layout/vList2"/>
    <dgm:cxn modelId="{2C07B66B-BDEA-4A51-86B5-719E840848C0}" type="presOf" srcId="{143E01A3-26E8-4C82-827F-C5C84A6D6C1B}" destId="{F1516D67-736E-497F-9F98-B8E13EEC293D}" srcOrd="0" destOrd="3" presId="urn:microsoft.com/office/officeart/2005/8/layout/vList2"/>
    <dgm:cxn modelId="{E51AFF24-F808-48DD-9D85-88D89265EBF8}" srcId="{C4DFBBBE-4C83-4CB5-AF9B-727FD1E837DD}" destId="{450A718D-15DA-4ADA-B4C6-1AC347773FD4}" srcOrd="0" destOrd="0" parTransId="{175E416A-7C44-4AC7-A367-0B6036DF8623}" sibTransId="{DD4BBE8C-861D-4796-8050-6489132CBB4D}"/>
    <dgm:cxn modelId="{530AC7F4-2ABB-4AEF-B71C-95AFE44607AF}" type="presOf" srcId="{5C2B5AA5-EAD3-4F45-8B52-E52B7A59AB18}" destId="{F1516D67-736E-497F-9F98-B8E13EEC293D}" srcOrd="0" destOrd="2" presId="urn:microsoft.com/office/officeart/2005/8/layout/vList2"/>
    <dgm:cxn modelId="{747265C9-88B1-45E1-993C-CD6186A36284}" type="presParOf" srcId="{C109AC90-1CB6-480D-984F-B8E55419C22C}" destId="{411C07A4-07C1-49F2-B1FC-5D03E776810A}" srcOrd="0" destOrd="0" presId="urn:microsoft.com/office/officeart/2005/8/layout/vList2"/>
    <dgm:cxn modelId="{E295A8D0-0945-4192-9675-A7133207F1BB}" type="presParOf" srcId="{C109AC90-1CB6-480D-984F-B8E55419C22C}" destId="{F1516D67-736E-497F-9F98-B8E13EEC293D}" srcOrd="1" destOrd="0" presId="urn:microsoft.com/office/officeart/2005/8/layout/vList2"/>
  </dgm:cxnLst>
  <dgm:bg/>
  <dgm:whole/>
</dgm:dataModel>
</file>

<file path=ppt/diagrams/data31.xml><?xml version="1.0" encoding="utf-8"?>
<dgm:dataModel xmlns:dgm="http://schemas.openxmlformats.org/drawingml/2006/diagram" xmlns:a="http://schemas.openxmlformats.org/drawingml/2006/main">
  <dgm:ptLst>
    <dgm:pt modelId="{A9A69775-66C5-4EFE-AC9D-0AE41FF2BBD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0FDCECB2-2F29-4F9C-8C10-1F5CBB1B31E2}">
      <dgm:prSet phldrT="[Text]"/>
      <dgm:spPr/>
      <dgm:t>
        <a:bodyPr/>
        <a:lstStyle/>
        <a:p>
          <a:r>
            <a:rPr lang="en-US" b="1" i="1" dirty="0" smtClean="0"/>
            <a:t>Audit Risk</a:t>
          </a:r>
          <a:endParaRPr lang="en-US" i="1" dirty="0"/>
        </a:p>
      </dgm:t>
    </dgm:pt>
    <dgm:pt modelId="{4F7AF4AA-E961-438C-93D6-BBD8D3D95FD5}" type="parTrans" cxnId="{31167BBB-AB1A-4E58-BE45-AE8C9938B6E4}">
      <dgm:prSet/>
      <dgm:spPr/>
      <dgm:t>
        <a:bodyPr/>
        <a:lstStyle/>
        <a:p>
          <a:endParaRPr lang="en-US"/>
        </a:p>
      </dgm:t>
    </dgm:pt>
    <dgm:pt modelId="{B940464A-8AF1-4BF5-970D-8992CE4A9079}" type="sibTrans" cxnId="{31167BBB-AB1A-4E58-BE45-AE8C9938B6E4}">
      <dgm:prSet/>
      <dgm:spPr/>
      <dgm:t>
        <a:bodyPr/>
        <a:lstStyle/>
        <a:p>
          <a:endParaRPr lang="en-US"/>
        </a:p>
      </dgm:t>
    </dgm:pt>
    <dgm:pt modelId="{2936BB97-BAC6-4A40-A642-1E3A3896E93C}">
      <dgm:prSet/>
      <dgm:spPr/>
      <dgm:t>
        <a:bodyPr/>
        <a:lstStyle/>
        <a:p>
          <a:r>
            <a:rPr lang="en-US" b="1" dirty="0" smtClean="0"/>
            <a:t>Audit Risk</a:t>
          </a:r>
          <a:r>
            <a:rPr lang="en-US" dirty="0" smtClean="0"/>
            <a:t> is the risk that the cost auditor expresses an inappropriate audit opinion on the cost statements that are materially misstated. </a:t>
          </a:r>
          <a:endParaRPr lang="en-US" dirty="0"/>
        </a:p>
      </dgm:t>
    </dgm:pt>
    <dgm:pt modelId="{2A520F59-3F31-4E48-A91E-B5A9F532F5EB}" type="parTrans" cxnId="{3DDD4671-DEEB-4BF9-BCD5-CF2E77802B88}">
      <dgm:prSet/>
      <dgm:spPr/>
      <dgm:t>
        <a:bodyPr/>
        <a:lstStyle/>
        <a:p>
          <a:endParaRPr lang="en-US"/>
        </a:p>
      </dgm:t>
    </dgm:pt>
    <dgm:pt modelId="{E4F2C5E9-F2C5-4022-8695-63336992B3D1}" type="sibTrans" cxnId="{3DDD4671-DEEB-4BF9-BCD5-CF2E77802B88}">
      <dgm:prSet/>
      <dgm:spPr/>
      <dgm:t>
        <a:bodyPr/>
        <a:lstStyle/>
        <a:p>
          <a:endParaRPr lang="en-US"/>
        </a:p>
      </dgm:t>
    </dgm:pt>
    <dgm:pt modelId="{3F00AB47-10B2-4515-843B-ADF12A1F606D}">
      <dgm:prSet/>
      <dgm:spPr/>
      <dgm:t>
        <a:bodyPr/>
        <a:lstStyle/>
        <a:p>
          <a:r>
            <a:rPr lang="en-US" b="1" dirty="0" smtClean="0"/>
            <a:t>Audit Risk   =   Inherent Risk   x   Control Risk   x   Detection Risk</a:t>
          </a:r>
          <a:endParaRPr lang="en-US" dirty="0"/>
        </a:p>
      </dgm:t>
    </dgm:pt>
    <dgm:pt modelId="{22EB7530-34F5-45FC-85F2-7C72229E001B}" type="parTrans" cxnId="{CF00DC35-6140-4126-A64E-B273FC550D3A}">
      <dgm:prSet/>
      <dgm:spPr/>
      <dgm:t>
        <a:bodyPr/>
        <a:lstStyle/>
        <a:p>
          <a:endParaRPr lang="en-US"/>
        </a:p>
      </dgm:t>
    </dgm:pt>
    <dgm:pt modelId="{7B4DA25E-550E-4B43-881D-54F86DFEB898}" type="sibTrans" cxnId="{CF00DC35-6140-4126-A64E-B273FC550D3A}">
      <dgm:prSet/>
      <dgm:spPr/>
      <dgm:t>
        <a:bodyPr/>
        <a:lstStyle/>
        <a:p>
          <a:endParaRPr lang="en-US"/>
        </a:p>
      </dgm:t>
    </dgm:pt>
    <dgm:pt modelId="{C404F3FB-5006-4340-B2F1-42AC89D52D9D}">
      <dgm:prSet/>
      <dgm:spPr/>
      <dgm:t>
        <a:bodyPr/>
        <a:lstStyle/>
        <a:p>
          <a:r>
            <a:rPr lang="en-US" dirty="0" smtClean="0"/>
            <a:t>Audit risk is a function of the risk of material misstatement and detection risk. </a:t>
          </a:r>
          <a:endParaRPr lang="en-US" dirty="0"/>
        </a:p>
      </dgm:t>
    </dgm:pt>
    <dgm:pt modelId="{2C0669FB-5D65-4E49-807F-C10B1E369EDC}" type="parTrans" cxnId="{C02B6FB6-C8F8-481C-B29E-0FA0411B88EB}">
      <dgm:prSet/>
      <dgm:spPr/>
      <dgm:t>
        <a:bodyPr/>
        <a:lstStyle/>
        <a:p>
          <a:endParaRPr lang="en-US"/>
        </a:p>
      </dgm:t>
    </dgm:pt>
    <dgm:pt modelId="{0F1BC9F2-3609-4ABF-B27C-0211C4262723}" type="sibTrans" cxnId="{C02B6FB6-C8F8-481C-B29E-0FA0411B88EB}">
      <dgm:prSet/>
      <dgm:spPr/>
      <dgm:t>
        <a:bodyPr/>
        <a:lstStyle/>
        <a:p>
          <a:endParaRPr lang="en-US"/>
        </a:p>
      </dgm:t>
    </dgm:pt>
    <dgm:pt modelId="{9EF608B8-F653-4D75-8BF5-F60A03BFBA0C}">
      <dgm:prSet/>
      <dgm:spPr/>
      <dgm:t>
        <a:bodyPr/>
        <a:lstStyle/>
        <a:p>
          <a:r>
            <a:rPr lang="en-US" dirty="0" smtClean="0"/>
            <a:t>The risk of material misstatement has two components viz. Inherent Risk and Control risk.</a:t>
          </a:r>
          <a:endParaRPr lang="en-US" dirty="0"/>
        </a:p>
      </dgm:t>
    </dgm:pt>
    <dgm:pt modelId="{72BF1020-C47F-473F-A0D7-8DF3694A0A0A}" type="parTrans" cxnId="{D4893FCA-B088-4BFC-B01B-748C75B42734}">
      <dgm:prSet/>
      <dgm:spPr/>
      <dgm:t>
        <a:bodyPr/>
        <a:lstStyle/>
        <a:p>
          <a:endParaRPr lang="en-US"/>
        </a:p>
      </dgm:t>
    </dgm:pt>
    <dgm:pt modelId="{3B13BF22-80BB-4910-BC46-7D31F3D5DD3E}" type="sibTrans" cxnId="{D4893FCA-B088-4BFC-B01B-748C75B42734}">
      <dgm:prSet/>
      <dgm:spPr/>
      <dgm:t>
        <a:bodyPr/>
        <a:lstStyle/>
        <a:p>
          <a:endParaRPr lang="en-US"/>
        </a:p>
      </dgm:t>
    </dgm:pt>
    <dgm:pt modelId="{DF81E1C3-2206-4AF9-B677-8F7E5322D9E4}" type="pres">
      <dgm:prSet presAssocID="{A9A69775-66C5-4EFE-AC9D-0AE41FF2BBD4}" presName="linear" presStyleCnt="0">
        <dgm:presLayoutVars>
          <dgm:animLvl val="lvl"/>
          <dgm:resizeHandles val="exact"/>
        </dgm:presLayoutVars>
      </dgm:prSet>
      <dgm:spPr/>
      <dgm:t>
        <a:bodyPr/>
        <a:lstStyle/>
        <a:p>
          <a:endParaRPr lang="en-US"/>
        </a:p>
      </dgm:t>
    </dgm:pt>
    <dgm:pt modelId="{48E749A0-0659-4F95-957A-DF2191BADEC2}" type="pres">
      <dgm:prSet presAssocID="{0FDCECB2-2F29-4F9C-8C10-1F5CBB1B31E2}" presName="parentText" presStyleLbl="node1" presStyleIdx="0" presStyleCnt="1">
        <dgm:presLayoutVars>
          <dgm:chMax val="0"/>
          <dgm:bulletEnabled val="1"/>
        </dgm:presLayoutVars>
      </dgm:prSet>
      <dgm:spPr/>
      <dgm:t>
        <a:bodyPr/>
        <a:lstStyle/>
        <a:p>
          <a:endParaRPr lang="en-US"/>
        </a:p>
      </dgm:t>
    </dgm:pt>
    <dgm:pt modelId="{E7F1D9E6-46B5-49DB-AF67-4D87795C7518}" type="pres">
      <dgm:prSet presAssocID="{0FDCECB2-2F29-4F9C-8C10-1F5CBB1B31E2}" presName="childText" presStyleLbl="revTx" presStyleIdx="0" presStyleCnt="1">
        <dgm:presLayoutVars>
          <dgm:bulletEnabled val="1"/>
        </dgm:presLayoutVars>
      </dgm:prSet>
      <dgm:spPr/>
      <dgm:t>
        <a:bodyPr/>
        <a:lstStyle/>
        <a:p>
          <a:endParaRPr lang="en-US"/>
        </a:p>
      </dgm:t>
    </dgm:pt>
  </dgm:ptLst>
  <dgm:cxnLst>
    <dgm:cxn modelId="{CF00DC35-6140-4126-A64E-B273FC550D3A}" srcId="{2936BB97-BAC6-4A40-A642-1E3A3896E93C}" destId="{3F00AB47-10B2-4515-843B-ADF12A1F606D}" srcOrd="0" destOrd="0" parTransId="{22EB7530-34F5-45FC-85F2-7C72229E001B}" sibTransId="{7B4DA25E-550E-4B43-881D-54F86DFEB898}"/>
    <dgm:cxn modelId="{3DDD4671-DEEB-4BF9-BCD5-CF2E77802B88}" srcId="{0FDCECB2-2F29-4F9C-8C10-1F5CBB1B31E2}" destId="{2936BB97-BAC6-4A40-A642-1E3A3896E93C}" srcOrd="0" destOrd="0" parTransId="{2A520F59-3F31-4E48-A91E-B5A9F532F5EB}" sibTransId="{E4F2C5E9-F2C5-4022-8695-63336992B3D1}"/>
    <dgm:cxn modelId="{31167BBB-AB1A-4E58-BE45-AE8C9938B6E4}" srcId="{A9A69775-66C5-4EFE-AC9D-0AE41FF2BBD4}" destId="{0FDCECB2-2F29-4F9C-8C10-1F5CBB1B31E2}" srcOrd="0" destOrd="0" parTransId="{4F7AF4AA-E961-438C-93D6-BBD8D3D95FD5}" sibTransId="{B940464A-8AF1-4BF5-970D-8992CE4A9079}"/>
    <dgm:cxn modelId="{FE1E060F-EDB0-4900-915D-5D433A4DCBF2}" type="presOf" srcId="{2936BB97-BAC6-4A40-A642-1E3A3896E93C}" destId="{E7F1D9E6-46B5-49DB-AF67-4D87795C7518}" srcOrd="0" destOrd="0" presId="urn:microsoft.com/office/officeart/2005/8/layout/vList2"/>
    <dgm:cxn modelId="{D4893FCA-B088-4BFC-B01B-748C75B42734}" srcId="{0FDCECB2-2F29-4F9C-8C10-1F5CBB1B31E2}" destId="{9EF608B8-F653-4D75-8BF5-F60A03BFBA0C}" srcOrd="2" destOrd="0" parTransId="{72BF1020-C47F-473F-A0D7-8DF3694A0A0A}" sibTransId="{3B13BF22-80BB-4910-BC46-7D31F3D5DD3E}"/>
    <dgm:cxn modelId="{F28CC728-91FE-4645-80B6-7A0347283409}" type="presOf" srcId="{0FDCECB2-2F29-4F9C-8C10-1F5CBB1B31E2}" destId="{48E749A0-0659-4F95-957A-DF2191BADEC2}" srcOrd="0" destOrd="0" presId="urn:microsoft.com/office/officeart/2005/8/layout/vList2"/>
    <dgm:cxn modelId="{C02B6FB6-C8F8-481C-B29E-0FA0411B88EB}" srcId="{0FDCECB2-2F29-4F9C-8C10-1F5CBB1B31E2}" destId="{C404F3FB-5006-4340-B2F1-42AC89D52D9D}" srcOrd="1" destOrd="0" parTransId="{2C0669FB-5D65-4E49-807F-C10B1E369EDC}" sibTransId="{0F1BC9F2-3609-4ABF-B27C-0211C4262723}"/>
    <dgm:cxn modelId="{A47FDC55-E961-4524-BECE-276598380C1A}" type="presOf" srcId="{9EF608B8-F653-4D75-8BF5-F60A03BFBA0C}" destId="{E7F1D9E6-46B5-49DB-AF67-4D87795C7518}" srcOrd="0" destOrd="3" presId="urn:microsoft.com/office/officeart/2005/8/layout/vList2"/>
    <dgm:cxn modelId="{415FA9ED-3050-405A-B395-B5F51B3B339F}" type="presOf" srcId="{3F00AB47-10B2-4515-843B-ADF12A1F606D}" destId="{E7F1D9E6-46B5-49DB-AF67-4D87795C7518}" srcOrd="0" destOrd="1" presId="urn:microsoft.com/office/officeart/2005/8/layout/vList2"/>
    <dgm:cxn modelId="{72D016E2-9C8E-4411-9A80-6117CEF08E7D}" type="presOf" srcId="{C404F3FB-5006-4340-B2F1-42AC89D52D9D}" destId="{E7F1D9E6-46B5-49DB-AF67-4D87795C7518}" srcOrd="0" destOrd="2" presId="urn:microsoft.com/office/officeart/2005/8/layout/vList2"/>
    <dgm:cxn modelId="{ED316B81-716E-48CF-8ABF-C9E43BDF85BA}" type="presOf" srcId="{A9A69775-66C5-4EFE-AC9D-0AE41FF2BBD4}" destId="{DF81E1C3-2206-4AF9-B677-8F7E5322D9E4}" srcOrd="0" destOrd="0" presId="urn:microsoft.com/office/officeart/2005/8/layout/vList2"/>
    <dgm:cxn modelId="{EB346966-FE3E-4AE1-BAED-91F1633DE23F}" type="presParOf" srcId="{DF81E1C3-2206-4AF9-B677-8F7E5322D9E4}" destId="{48E749A0-0659-4F95-957A-DF2191BADEC2}" srcOrd="0" destOrd="0" presId="urn:microsoft.com/office/officeart/2005/8/layout/vList2"/>
    <dgm:cxn modelId="{7EB36B0A-9378-4108-B33F-916E110B8F78}" type="presParOf" srcId="{DF81E1C3-2206-4AF9-B677-8F7E5322D9E4}" destId="{E7F1D9E6-46B5-49DB-AF67-4D87795C7518}" srcOrd="1" destOrd="0" presId="urn:microsoft.com/office/officeart/2005/8/layout/vList2"/>
  </dgm:cxnLst>
  <dgm:bg/>
  <dgm:whole/>
</dgm:dataModel>
</file>

<file path=ppt/diagrams/data32.xml><?xml version="1.0" encoding="utf-8"?>
<dgm:dataModel xmlns:dgm="http://schemas.openxmlformats.org/drawingml/2006/diagram" xmlns:a="http://schemas.openxmlformats.org/drawingml/2006/main">
  <dgm:ptLst>
    <dgm:pt modelId="{A9A69775-66C5-4EFE-AC9D-0AE41FF2BBD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0FDCECB2-2F29-4F9C-8C10-1F5CBB1B31E2}">
      <dgm:prSet phldrT="[Text]"/>
      <dgm:spPr/>
      <dgm:t>
        <a:bodyPr/>
        <a:lstStyle/>
        <a:p>
          <a:r>
            <a:rPr lang="en-US" b="1" i="1" dirty="0" smtClean="0"/>
            <a:t>Inherent Risk, Control Risk &amp; Detection Risk</a:t>
          </a:r>
          <a:r>
            <a:rPr lang="en-US" i="1" dirty="0" smtClean="0"/>
            <a:t> </a:t>
          </a:r>
          <a:endParaRPr lang="en-US" i="1" dirty="0"/>
        </a:p>
      </dgm:t>
    </dgm:pt>
    <dgm:pt modelId="{4F7AF4AA-E961-438C-93D6-BBD8D3D95FD5}" type="parTrans" cxnId="{31167BBB-AB1A-4E58-BE45-AE8C9938B6E4}">
      <dgm:prSet/>
      <dgm:spPr/>
      <dgm:t>
        <a:bodyPr/>
        <a:lstStyle/>
        <a:p>
          <a:endParaRPr lang="en-US"/>
        </a:p>
      </dgm:t>
    </dgm:pt>
    <dgm:pt modelId="{B940464A-8AF1-4BF5-970D-8992CE4A9079}" type="sibTrans" cxnId="{31167BBB-AB1A-4E58-BE45-AE8C9938B6E4}">
      <dgm:prSet/>
      <dgm:spPr/>
      <dgm:t>
        <a:bodyPr/>
        <a:lstStyle/>
        <a:p>
          <a:endParaRPr lang="en-US"/>
        </a:p>
      </dgm:t>
    </dgm:pt>
    <dgm:pt modelId="{8868D8F3-89B5-4720-B753-F3BF82B7E634}">
      <dgm:prSet/>
      <dgm:spPr/>
      <dgm:t>
        <a:bodyPr/>
        <a:lstStyle/>
        <a:p>
          <a:r>
            <a:rPr lang="en-US" b="1" dirty="0" smtClean="0"/>
            <a:t>Inherent Risk</a:t>
          </a:r>
          <a:r>
            <a:rPr lang="en-US" dirty="0" smtClean="0"/>
            <a:t> is the risk of a material misstatement in the cost statements arising due to error or omission as a result of factors other than the failure of controls.</a:t>
          </a:r>
          <a:endParaRPr lang="en-US" dirty="0"/>
        </a:p>
      </dgm:t>
    </dgm:pt>
    <dgm:pt modelId="{4D1404D9-102C-42DE-B419-FE8AB9BF29FD}" type="parTrans" cxnId="{E5559482-DF2F-4BB0-9E9E-BC8A83193BA7}">
      <dgm:prSet/>
      <dgm:spPr/>
      <dgm:t>
        <a:bodyPr/>
        <a:lstStyle/>
        <a:p>
          <a:endParaRPr lang="en-US"/>
        </a:p>
      </dgm:t>
    </dgm:pt>
    <dgm:pt modelId="{64F885AB-09E2-487D-A8BD-1C9CDED780E7}" type="sibTrans" cxnId="{E5559482-DF2F-4BB0-9E9E-BC8A83193BA7}">
      <dgm:prSet/>
      <dgm:spPr/>
      <dgm:t>
        <a:bodyPr/>
        <a:lstStyle/>
        <a:p>
          <a:endParaRPr lang="en-US"/>
        </a:p>
      </dgm:t>
    </dgm:pt>
    <dgm:pt modelId="{13C3C6AE-B843-4562-99F8-5C4B02C10A68}">
      <dgm:prSet/>
      <dgm:spPr/>
      <dgm:t>
        <a:bodyPr/>
        <a:lstStyle/>
        <a:p>
          <a:r>
            <a:rPr lang="en-US" b="1" dirty="0" smtClean="0">
              <a:solidFill>
                <a:srgbClr val="C00000"/>
              </a:solidFill>
            </a:rPr>
            <a:t>Failure to perform supervisory or authentication checks</a:t>
          </a:r>
          <a:endParaRPr lang="en-US" dirty="0">
            <a:solidFill>
              <a:srgbClr val="C00000"/>
            </a:solidFill>
          </a:endParaRPr>
        </a:p>
      </dgm:t>
    </dgm:pt>
    <dgm:pt modelId="{7C4325C7-B4D7-44A1-B7AD-661A3248501B}" type="parTrans" cxnId="{555BC726-127E-4B4F-B651-DADA12F36D3B}">
      <dgm:prSet/>
      <dgm:spPr/>
      <dgm:t>
        <a:bodyPr/>
        <a:lstStyle/>
        <a:p>
          <a:endParaRPr lang="en-US"/>
        </a:p>
      </dgm:t>
    </dgm:pt>
    <dgm:pt modelId="{BF6B71DE-0B09-4898-B9E4-98FAA6E8C1A1}" type="sibTrans" cxnId="{555BC726-127E-4B4F-B651-DADA12F36D3B}">
      <dgm:prSet/>
      <dgm:spPr/>
      <dgm:t>
        <a:bodyPr/>
        <a:lstStyle/>
        <a:p>
          <a:endParaRPr lang="en-US"/>
        </a:p>
      </dgm:t>
    </dgm:pt>
    <dgm:pt modelId="{FC9D8A1F-9391-41CA-9750-EC6952EFBC29}">
      <dgm:prSet/>
      <dgm:spPr/>
      <dgm:t>
        <a:bodyPr/>
        <a:lstStyle/>
        <a:p>
          <a:r>
            <a:rPr lang="en-US" b="1" dirty="0" smtClean="0">
              <a:solidFill>
                <a:srgbClr val="C00000"/>
              </a:solidFill>
            </a:rPr>
            <a:t>Failure to verify the veracity &amp; accuracy of information</a:t>
          </a:r>
          <a:endParaRPr lang="en-US" dirty="0">
            <a:solidFill>
              <a:srgbClr val="C00000"/>
            </a:solidFill>
          </a:endParaRPr>
        </a:p>
      </dgm:t>
    </dgm:pt>
    <dgm:pt modelId="{B175E206-3D37-4521-BD9E-33CAD326D36C}" type="parTrans" cxnId="{AFED329C-766A-4538-8DE7-476F1C2BE7CB}">
      <dgm:prSet/>
      <dgm:spPr/>
      <dgm:t>
        <a:bodyPr/>
        <a:lstStyle/>
        <a:p>
          <a:endParaRPr lang="en-US"/>
        </a:p>
      </dgm:t>
    </dgm:pt>
    <dgm:pt modelId="{A135707F-D435-4A7D-B0A1-FD339FED6372}" type="sibTrans" cxnId="{AFED329C-766A-4538-8DE7-476F1C2BE7CB}">
      <dgm:prSet/>
      <dgm:spPr/>
      <dgm:t>
        <a:bodyPr/>
        <a:lstStyle/>
        <a:p>
          <a:endParaRPr lang="en-US"/>
        </a:p>
      </dgm:t>
    </dgm:pt>
    <dgm:pt modelId="{AA4E831A-5ACA-42B7-B9EF-44E16F24CC05}">
      <dgm:prSet/>
      <dgm:spPr/>
      <dgm:t>
        <a:bodyPr/>
        <a:lstStyle/>
        <a:p>
          <a:r>
            <a:rPr lang="en-US" b="1" dirty="0" smtClean="0">
              <a:solidFill>
                <a:srgbClr val="C00000"/>
              </a:solidFill>
            </a:rPr>
            <a:t>Failure to control frauds [fake staff bills, fake production, fake sales, fake consumption, </a:t>
          </a:r>
          <a:endParaRPr lang="en-US" dirty="0">
            <a:solidFill>
              <a:srgbClr val="C00000"/>
            </a:solidFill>
          </a:endParaRPr>
        </a:p>
      </dgm:t>
    </dgm:pt>
    <dgm:pt modelId="{23B542F4-1298-4D42-8778-598F1DACD819}" type="parTrans" cxnId="{6BE5E914-EC3A-4DC4-A342-4C8593DD862C}">
      <dgm:prSet/>
      <dgm:spPr/>
      <dgm:t>
        <a:bodyPr/>
        <a:lstStyle/>
        <a:p>
          <a:endParaRPr lang="en-US"/>
        </a:p>
      </dgm:t>
    </dgm:pt>
    <dgm:pt modelId="{B986DA72-B2C3-4B36-A72F-79259CE6AC24}" type="sibTrans" cxnId="{6BE5E914-EC3A-4DC4-A342-4C8593DD862C}">
      <dgm:prSet/>
      <dgm:spPr/>
      <dgm:t>
        <a:bodyPr/>
        <a:lstStyle/>
        <a:p>
          <a:endParaRPr lang="en-US"/>
        </a:p>
      </dgm:t>
    </dgm:pt>
    <dgm:pt modelId="{A78B9FDD-BBF1-4868-ACBA-D3C9B6F7BCC9}">
      <dgm:prSet/>
      <dgm:spPr/>
      <dgm:t>
        <a:bodyPr/>
        <a:lstStyle/>
        <a:p>
          <a:r>
            <a:rPr lang="en-US" b="1" dirty="0" smtClean="0"/>
            <a:t>Detection Risk</a:t>
          </a:r>
          <a:r>
            <a:rPr lang="en-US" dirty="0" smtClean="0"/>
            <a:t> is the risk that the auditors fails to detect a material misstatement in the cost statements.</a:t>
          </a:r>
          <a:endParaRPr lang="en-US" dirty="0"/>
        </a:p>
      </dgm:t>
    </dgm:pt>
    <dgm:pt modelId="{6D352007-0088-4063-AE9C-F61BF23A8F8F}" type="parTrans" cxnId="{4F363268-7047-4B9D-8BB3-B5B8EF50902E}">
      <dgm:prSet/>
      <dgm:spPr/>
      <dgm:t>
        <a:bodyPr/>
        <a:lstStyle/>
        <a:p>
          <a:endParaRPr lang="en-US"/>
        </a:p>
      </dgm:t>
    </dgm:pt>
    <dgm:pt modelId="{0DEF0D53-C28D-41DD-8397-2AD2F08072EB}" type="sibTrans" cxnId="{4F363268-7047-4B9D-8BB3-B5B8EF50902E}">
      <dgm:prSet/>
      <dgm:spPr/>
      <dgm:t>
        <a:bodyPr/>
        <a:lstStyle/>
        <a:p>
          <a:endParaRPr lang="en-US"/>
        </a:p>
      </dgm:t>
    </dgm:pt>
    <dgm:pt modelId="{132414B9-C6B4-4C6E-89DE-18C6FD655A9C}">
      <dgm:prSet/>
      <dgm:spPr/>
      <dgm:t>
        <a:bodyPr/>
        <a:lstStyle/>
        <a:p>
          <a:r>
            <a:rPr lang="en-US" b="1" dirty="0" smtClean="0">
              <a:solidFill>
                <a:srgbClr val="C00000"/>
              </a:solidFill>
            </a:rPr>
            <a:t>Totaling mistake</a:t>
          </a:r>
          <a:endParaRPr lang="en-US" dirty="0">
            <a:solidFill>
              <a:srgbClr val="C00000"/>
            </a:solidFill>
          </a:endParaRPr>
        </a:p>
      </dgm:t>
    </dgm:pt>
    <dgm:pt modelId="{2CDDD6BF-18D0-4DAE-A10D-3CDFA54FC9B1}" type="parTrans" cxnId="{DD1D58F1-910D-464E-8AAF-1AE62332C5B1}">
      <dgm:prSet/>
      <dgm:spPr/>
      <dgm:t>
        <a:bodyPr/>
        <a:lstStyle/>
        <a:p>
          <a:endParaRPr lang="en-US"/>
        </a:p>
      </dgm:t>
    </dgm:pt>
    <dgm:pt modelId="{1B164358-2008-49D1-AFC8-BEFE30DABDCB}" type="sibTrans" cxnId="{DD1D58F1-910D-464E-8AAF-1AE62332C5B1}">
      <dgm:prSet/>
      <dgm:spPr/>
      <dgm:t>
        <a:bodyPr/>
        <a:lstStyle/>
        <a:p>
          <a:endParaRPr lang="en-US"/>
        </a:p>
      </dgm:t>
    </dgm:pt>
    <dgm:pt modelId="{F980E16D-6B58-43CC-A31F-F95AB08F177C}">
      <dgm:prSet/>
      <dgm:spPr/>
      <dgm:t>
        <a:bodyPr/>
        <a:lstStyle/>
        <a:p>
          <a:r>
            <a:rPr lang="en-US" b="1" dirty="0" smtClean="0">
              <a:solidFill>
                <a:srgbClr val="C00000"/>
              </a:solidFill>
            </a:rPr>
            <a:t>Mistake to correctly carry the opening balances</a:t>
          </a:r>
          <a:endParaRPr lang="en-US" dirty="0">
            <a:solidFill>
              <a:srgbClr val="C00000"/>
            </a:solidFill>
          </a:endParaRPr>
        </a:p>
      </dgm:t>
    </dgm:pt>
    <dgm:pt modelId="{D4265C26-6B94-4E8E-A73B-BF9C961CE1A1}" type="parTrans" cxnId="{5036ACCA-829C-4DBF-AE1C-EB3A5DE71203}">
      <dgm:prSet/>
      <dgm:spPr/>
      <dgm:t>
        <a:bodyPr/>
        <a:lstStyle/>
        <a:p>
          <a:endParaRPr lang="en-US"/>
        </a:p>
      </dgm:t>
    </dgm:pt>
    <dgm:pt modelId="{9B0294E8-65DE-4A32-ABA2-F3CD80FAEF98}" type="sibTrans" cxnId="{5036ACCA-829C-4DBF-AE1C-EB3A5DE71203}">
      <dgm:prSet/>
      <dgm:spPr/>
      <dgm:t>
        <a:bodyPr/>
        <a:lstStyle/>
        <a:p>
          <a:endParaRPr lang="en-US"/>
        </a:p>
      </dgm:t>
    </dgm:pt>
    <dgm:pt modelId="{C0463CA6-C4A3-481D-A80A-AAC369BA265A}">
      <dgm:prSet/>
      <dgm:spPr/>
      <dgm:t>
        <a:bodyPr/>
        <a:lstStyle/>
        <a:p>
          <a:r>
            <a:rPr lang="en-US" b="1" dirty="0" smtClean="0">
              <a:solidFill>
                <a:srgbClr val="C00000"/>
              </a:solidFill>
            </a:rPr>
            <a:t>Failure to account for all expenses relating to the year</a:t>
          </a:r>
          <a:endParaRPr lang="en-US" dirty="0">
            <a:solidFill>
              <a:srgbClr val="C00000"/>
            </a:solidFill>
          </a:endParaRPr>
        </a:p>
      </dgm:t>
    </dgm:pt>
    <dgm:pt modelId="{26C5847F-92CF-4A8B-A134-1963D425A2AB}" type="parTrans" cxnId="{967F7517-3456-438F-A1BE-0B635A52F376}">
      <dgm:prSet/>
      <dgm:spPr/>
      <dgm:t>
        <a:bodyPr/>
        <a:lstStyle/>
        <a:p>
          <a:endParaRPr lang="en-US"/>
        </a:p>
      </dgm:t>
    </dgm:pt>
    <dgm:pt modelId="{C7BDCEED-B2D3-4653-9EBE-C1166814B79C}" type="sibTrans" cxnId="{967F7517-3456-438F-A1BE-0B635A52F376}">
      <dgm:prSet/>
      <dgm:spPr/>
      <dgm:t>
        <a:bodyPr/>
        <a:lstStyle/>
        <a:p>
          <a:endParaRPr lang="en-US"/>
        </a:p>
      </dgm:t>
    </dgm:pt>
    <dgm:pt modelId="{48356B9A-F725-492F-8F34-E20DF4C7AC7F}">
      <dgm:prSet/>
      <dgm:spPr/>
      <dgm:t>
        <a:bodyPr/>
        <a:lstStyle/>
        <a:p>
          <a:r>
            <a:rPr lang="en-US" b="1" dirty="0" smtClean="0">
              <a:solidFill>
                <a:srgbClr val="C00000"/>
              </a:solidFill>
            </a:rPr>
            <a:t>Wrong assessment of capacity</a:t>
          </a:r>
          <a:r>
            <a:rPr lang="en-US" dirty="0" smtClean="0">
              <a:solidFill>
                <a:srgbClr val="C00000"/>
              </a:solidFill>
            </a:rPr>
            <a:t> </a:t>
          </a:r>
          <a:endParaRPr lang="en-US" dirty="0">
            <a:solidFill>
              <a:srgbClr val="C00000"/>
            </a:solidFill>
          </a:endParaRPr>
        </a:p>
      </dgm:t>
    </dgm:pt>
    <dgm:pt modelId="{95A337F3-B6C3-4B7C-8910-1A015619ACC1}" type="parTrans" cxnId="{07BF9012-BF98-4160-848E-B26EC81602E6}">
      <dgm:prSet/>
      <dgm:spPr/>
      <dgm:t>
        <a:bodyPr/>
        <a:lstStyle/>
        <a:p>
          <a:endParaRPr lang="en-US"/>
        </a:p>
      </dgm:t>
    </dgm:pt>
    <dgm:pt modelId="{F574ED74-DE81-4F15-A8DD-6B5953551F2B}" type="sibTrans" cxnId="{07BF9012-BF98-4160-848E-B26EC81602E6}">
      <dgm:prSet/>
      <dgm:spPr/>
      <dgm:t>
        <a:bodyPr/>
        <a:lstStyle/>
        <a:p>
          <a:endParaRPr lang="en-US"/>
        </a:p>
      </dgm:t>
    </dgm:pt>
    <dgm:pt modelId="{90FCB7DB-844B-4114-9F6D-03709EDDEA5C}">
      <dgm:prSet/>
      <dgm:spPr/>
      <dgm:t>
        <a:bodyPr/>
        <a:lstStyle/>
        <a:p>
          <a:r>
            <a:rPr lang="en-US" b="1" dirty="0" smtClean="0"/>
            <a:t>Control Risk</a:t>
          </a:r>
          <a:r>
            <a:rPr lang="en-US" dirty="0" smtClean="0"/>
            <a:t> is the risk of a material misstatement in the cost statements arising due to absence or failure in the operation of relevant controls of the entity.</a:t>
          </a:r>
          <a:endParaRPr lang="en-US" dirty="0"/>
        </a:p>
      </dgm:t>
    </dgm:pt>
    <dgm:pt modelId="{F8952F0E-A21E-4023-9D96-9A507E1DF65C}" type="parTrans" cxnId="{E6FA8CE1-B362-4979-9B81-827C08B0C337}">
      <dgm:prSet/>
      <dgm:spPr/>
    </dgm:pt>
    <dgm:pt modelId="{41D90FB9-13DE-45CB-A9F4-E3D3F3DF5442}" type="sibTrans" cxnId="{E6FA8CE1-B362-4979-9B81-827C08B0C337}">
      <dgm:prSet/>
      <dgm:spPr/>
    </dgm:pt>
    <dgm:pt modelId="{DF81E1C3-2206-4AF9-B677-8F7E5322D9E4}" type="pres">
      <dgm:prSet presAssocID="{A9A69775-66C5-4EFE-AC9D-0AE41FF2BBD4}" presName="linear" presStyleCnt="0">
        <dgm:presLayoutVars>
          <dgm:animLvl val="lvl"/>
          <dgm:resizeHandles val="exact"/>
        </dgm:presLayoutVars>
      </dgm:prSet>
      <dgm:spPr/>
      <dgm:t>
        <a:bodyPr/>
        <a:lstStyle/>
        <a:p>
          <a:endParaRPr lang="en-US"/>
        </a:p>
      </dgm:t>
    </dgm:pt>
    <dgm:pt modelId="{48E749A0-0659-4F95-957A-DF2191BADEC2}" type="pres">
      <dgm:prSet presAssocID="{0FDCECB2-2F29-4F9C-8C10-1F5CBB1B31E2}" presName="parentText" presStyleLbl="node1" presStyleIdx="0" presStyleCnt="1">
        <dgm:presLayoutVars>
          <dgm:chMax val="0"/>
          <dgm:bulletEnabled val="1"/>
        </dgm:presLayoutVars>
      </dgm:prSet>
      <dgm:spPr/>
      <dgm:t>
        <a:bodyPr/>
        <a:lstStyle/>
        <a:p>
          <a:endParaRPr lang="en-US"/>
        </a:p>
      </dgm:t>
    </dgm:pt>
    <dgm:pt modelId="{E7F1D9E6-46B5-49DB-AF67-4D87795C7518}" type="pres">
      <dgm:prSet presAssocID="{0FDCECB2-2F29-4F9C-8C10-1F5CBB1B31E2}" presName="childText" presStyleLbl="revTx" presStyleIdx="0" presStyleCnt="1">
        <dgm:presLayoutVars>
          <dgm:bulletEnabled val="1"/>
        </dgm:presLayoutVars>
      </dgm:prSet>
      <dgm:spPr/>
      <dgm:t>
        <a:bodyPr/>
        <a:lstStyle/>
        <a:p>
          <a:endParaRPr lang="en-US"/>
        </a:p>
      </dgm:t>
    </dgm:pt>
  </dgm:ptLst>
  <dgm:cxnLst>
    <dgm:cxn modelId="{C6DB7764-2469-491D-862E-1D604EE5DB2A}" type="presOf" srcId="{A78B9FDD-BBF1-4868-ACBA-D3C9B6F7BCC9}" destId="{E7F1D9E6-46B5-49DB-AF67-4D87795C7518}" srcOrd="0" destOrd="9" presId="urn:microsoft.com/office/officeart/2005/8/layout/vList2"/>
    <dgm:cxn modelId="{555BC726-127E-4B4F-B651-DADA12F36D3B}" srcId="{90FCB7DB-844B-4114-9F6D-03709EDDEA5C}" destId="{13C3C6AE-B843-4562-99F8-5C4B02C10A68}" srcOrd="0" destOrd="0" parTransId="{7C4325C7-B4D7-44A1-B7AD-661A3248501B}" sibTransId="{BF6B71DE-0B09-4898-B9E4-98FAA6E8C1A1}"/>
    <dgm:cxn modelId="{E5559482-DF2F-4BB0-9E9E-BC8A83193BA7}" srcId="{0FDCECB2-2F29-4F9C-8C10-1F5CBB1B31E2}" destId="{8868D8F3-89B5-4720-B753-F3BF82B7E634}" srcOrd="0" destOrd="0" parTransId="{4D1404D9-102C-42DE-B419-FE8AB9BF29FD}" sibTransId="{64F885AB-09E2-487D-A8BD-1C9CDED780E7}"/>
    <dgm:cxn modelId="{967F7517-3456-438F-A1BE-0B635A52F376}" srcId="{8868D8F3-89B5-4720-B753-F3BF82B7E634}" destId="{C0463CA6-C4A3-481D-A80A-AAC369BA265A}" srcOrd="2" destOrd="0" parTransId="{26C5847F-92CF-4A8B-A134-1963D425A2AB}" sibTransId="{C7BDCEED-B2D3-4653-9EBE-C1166814B79C}"/>
    <dgm:cxn modelId="{470A8D09-F316-4D7E-B58A-565761EC09E0}" type="presOf" srcId="{FC9D8A1F-9391-41CA-9750-EC6952EFBC29}" destId="{E7F1D9E6-46B5-49DB-AF67-4D87795C7518}" srcOrd="0" destOrd="7" presId="urn:microsoft.com/office/officeart/2005/8/layout/vList2"/>
    <dgm:cxn modelId="{A8A827A5-1802-409D-A286-B3C9724A0178}" type="presOf" srcId="{48356B9A-F725-492F-8F34-E20DF4C7AC7F}" destId="{E7F1D9E6-46B5-49DB-AF67-4D87795C7518}" srcOrd="0" destOrd="4" presId="urn:microsoft.com/office/officeart/2005/8/layout/vList2"/>
    <dgm:cxn modelId="{5036ACCA-829C-4DBF-AE1C-EB3A5DE71203}" srcId="{8868D8F3-89B5-4720-B753-F3BF82B7E634}" destId="{F980E16D-6B58-43CC-A31F-F95AB08F177C}" srcOrd="1" destOrd="0" parTransId="{D4265C26-6B94-4E8E-A73B-BF9C961CE1A1}" sibTransId="{9B0294E8-65DE-4A32-ABA2-F3CD80FAEF98}"/>
    <dgm:cxn modelId="{31167BBB-AB1A-4E58-BE45-AE8C9938B6E4}" srcId="{A9A69775-66C5-4EFE-AC9D-0AE41FF2BBD4}" destId="{0FDCECB2-2F29-4F9C-8C10-1F5CBB1B31E2}" srcOrd="0" destOrd="0" parTransId="{4F7AF4AA-E961-438C-93D6-BBD8D3D95FD5}" sibTransId="{B940464A-8AF1-4BF5-970D-8992CE4A9079}"/>
    <dgm:cxn modelId="{7507D0BD-5050-44AC-B161-476C55987C80}" type="presOf" srcId="{A9A69775-66C5-4EFE-AC9D-0AE41FF2BBD4}" destId="{DF81E1C3-2206-4AF9-B677-8F7E5322D9E4}" srcOrd="0" destOrd="0" presId="urn:microsoft.com/office/officeart/2005/8/layout/vList2"/>
    <dgm:cxn modelId="{AFED329C-766A-4538-8DE7-476F1C2BE7CB}" srcId="{90FCB7DB-844B-4114-9F6D-03709EDDEA5C}" destId="{FC9D8A1F-9391-41CA-9750-EC6952EFBC29}" srcOrd="1" destOrd="0" parTransId="{B175E206-3D37-4521-BD9E-33CAD326D36C}" sibTransId="{A135707F-D435-4A7D-B0A1-FD339FED6372}"/>
    <dgm:cxn modelId="{6BE5E914-EC3A-4DC4-A342-4C8593DD862C}" srcId="{90FCB7DB-844B-4114-9F6D-03709EDDEA5C}" destId="{AA4E831A-5ACA-42B7-B9EF-44E16F24CC05}" srcOrd="2" destOrd="0" parTransId="{23B542F4-1298-4D42-8778-598F1DACD819}" sibTransId="{B986DA72-B2C3-4B36-A72F-79259CE6AC24}"/>
    <dgm:cxn modelId="{07BF9012-BF98-4160-848E-B26EC81602E6}" srcId="{8868D8F3-89B5-4720-B753-F3BF82B7E634}" destId="{48356B9A-F725-492F-8F34-E20DF4C7AC7F}" srcOrd="3" destOrd="0" parTransId="{95A337F3-B6C3-4B7C-8910-1A015619ACC1}" sibTransId="{F574ED74-DE81-4F15-A8DD-6B5953551F2B}"/>
    <dgm:cxn modelId="{4076F3DC-06DB-4C75-AB76-04051DB8BA49}" type="presOf" srcId="{F980E16D-6B58-43CC-A31F-F95AB08F177C}" destId="{E7F1D9E6-46B5-49DB-AF67-4D87795C7518}" srcOrd="0" destOrd="2" presId="urn:microsoft.com/office/officeart/2005/8/layout/vList2"/>
    <dgm:cxn modelId="{664B4E4C-993A-4681-8F01-FA42D4FC9B82}" type="presOf" srcId="{8868D8F3-89B5-4720-B753-F3BF82B7E634}" destId="{E7F1D9E6-46B5-49DB-AF67-4D87795C7518}" srcOrd="0" destOrd="0" presId="urn:microsoft.com/office/officeart/2005/8/layout/vList2"/>
    <dgm:cxn modelId="{AAE84E02-E5B6-4241-9D7C-5F03A7FE59F7}" type="presOf" srcId="{0FDCECB2-2F29-4F9C-8C10-1F5CBB1B31E2}" destId="{48E749A0-0659-4F95-957A-DF2191BADEC2}" srcOrd="0" destOrd="0" presId="urn:microsoft.com/office/officeart/2005/8/layout/vList2"/>
    <dgm:cxn modelId="{BAE0A06D-8C66-4CEB-A10B-ABAA86037CD2}" type="presOf" srcId="{132414B9-C6B4-4C6E-89DE-18C6FD655A9C}" destId="{E7F1D9E6-46B5-49DB-AF67-4D87795C7518}" srcOrd="0" destOrd="1" presId="urn:microsoft.com/office/officeart/2005/8/layout/vList2"/>
    <dgm:cxn modelId="{B8615175-885F-4E03-8F1E-DF7D49862B5B}" type="presOf" srcId="{AA4E831A-5ACA-42B7-B9EF-44E16F24CC05}" destId="{E7F1D9E6-46B5-49DB-AF67-4D87795C7518}" srcOrd="0" destOrd="8" presId="urn:microsoft.com/office/officeart/2005/8/layout/vList2"/>
    <dgm:cxn modelId="{C1660060-2D7B-4F89-A676-64E6F20812C2}" type="presOf" srcId="{C0463CA6-C4A3-481D-A80A-AAC369BA265A}" destId="{E7F1D9E6-46B5-49DB-AF67-4D87795C7518}" srcOrd="0" destOrd="3" presId="urn:microsoft.com/office/officeart/2005/8/layout/vList2"/>
    <dgm:cxn modelId="{DD1D58F1-910D-464E-8AAF-1AE62332C5B1}" srcId="{8868D8F3-89B5-4720-B753-F3BF82B7E634}" destId="{132414B9-C6B4-4C6E-89DE-18C6FD655A9C}" srcOrd="0" destOrd="0" parTransId="{2CDDD6BF-18D0-4DAE-A10D-3CDFA54FC9B1}" sibTransId="{1B164358-2008-49D1-AFC8-BEFE30DABDCB}"/>
    <dgm:cxn modelId="{DDB2D710-ADA1-4CD8-9676-52CA924F1E87}" type="presOf" srcId="{90FCB7DB-844B-4114-9F6D-03709EDDEA5C}" destId="{E7F1D9E6-46B5-49DB-AF67-4D87795C7518}" srcOrd="0" destOrd="5" presId="urn:microsoft.com/office/officeart/2005/8/layout/vList2"/>
    <dgm:cxn modelId="{E6FA8CE1-B362-4979-9B81-827C08B0C337}" srcId="{0FDCECB2-2F29-4F9C-8C10-1F5CBB1B31E2}" destId="{90FCB7DB-844B-4114-9F6D-03709EDDEA5C}" srcOrd="1" destOrd="0" parTransId="{F8952F0E-A21E-4023-9D96-9A507E1DF65C}" sibTransId="{41D90FB9-13DE-45CB-A9F4-E3D3F3DF5442}"/>
    <dgm:cxn modelId="{4999C370-97D3-4D0F-9823-A60068C4B6BE}" type="presOf" srcId="{13C3C6AE-B843-4562-99F8-5C4B02C10A68}" destId="{E7F1D9E6-46B5-49DB-AF67-4D87795C7518}" srcOrd="0" destOrd="6" presId="urn:microsoft.com/office/officeart/2005/8/layout/vList2"/>
    <dgm:cxn modelId="{4F363268-7047-4B9D-8BB3-B5B8EF50902E}" srcId="{0FDCECB2-2F29-4F9C-8C10-1F5CBB1B31E2}" destId="{A78B9FDD-BBF1-4868-ACBA-D3C9B6F7BCC9}" srcOrd="2" destOrd="0" parTransId="{6D352007-0088-4063-AE9C-F61BF23A8F8F}" sibTransId="{0DEF0D53-C28D-41DD-8397-2AD2F08072EB}"/>
    <dgm:cxn modelId="{DD2B0CA9-6766-4E8C-BDFB-7981C64B5D7E}" type="presParOf" srcId="{DF81E1C3-2206-4AF9-B677-8F7E5322D9E4}" destId="{48E749A0-0659-4F95-957A-DF2191BADEC2}" srcOrd="0" destOrd="0" presId="urn:microsoft.com/office/officeart/2005/8/layout/vList2"/>
    <dgm:cxn modelId="{D5AC5D5E-26DA-46F6-9A80-D3FBCE43CDCE}" type="presParOf" srcId="{DF81E1C3-2206-4AF9-B677-8F7E5322D9E4}" destId="{E7F1D9E6-46B5-49DB-AF67-4D87795C7518}" srcOrd="1" destOrd="0" presId="urn:microsoft.com/office/officeart/2005/8/layout/vList2"/>
  </dgm:cxnLst>
  <dgm:bg/>
  <dgm:whole/>
</dgm:dataModel>
</file>

<file path=ppt/diagrams/data33.xml><?xml version="1.0" encoding="utf-8"?>
<dgm:dataModel xmlns:dgm="http://schemas.openxmlformats.org/drawingml/2006/diagram" xmlns:a="http://schemas.openxmlformats.org/drawingml/2006/main">
  <dgm:ptLst>
    <dgm:pt modelId="{CDD93BAA-8A8F-4B7C-BEA3-9C395D03D5D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74DCC18C-6E55-4F50-AE32-6B3742B8052D}">
      <dgm:prSet phldrT="[Text]"/>
      <dgm:spPr>
        <a:solidFill>
          <a:srgbClr val="00B0F0"/>
        </a:solidFill>
      </dgm:spPr>
      <dgm:t>
        <a:bodyPr/>
        <a:lstStyle/>
        <a:p>
          <a:r>
            <a:rPr lang="de-DE" b="1" dirty="0" smtClean="0">
              <a:solidFill>
                <a:schemeClr val="tx1"/>
              </a:solidFill>
            </a:rPr>
            <a:t>Tentative areas of Misstatements in Cost Statements, either due to error or fraud (A)</a:t>
          </a:r>
          <a:endParaRPr lang="en-US" dirty="0">
            <a:solidFill>
              <a:schemeClr val="tx1"/>
            </a:solidFill>
          </a:endParaRPr>
        </a:p>
      </dgm:t>
    </dgm:pt>
    <dgm:pt modelId="{A2BE0E0B-5120-484C-98E6-A797FA8C83DC}" type="parTrans" cxnId="{2DE97C24-463B-435B-9A70-3CE9934ADEB4}">
      <dgm:prSet/>
      <dgm:spPr/>
      <dgm:t>
        <a:bodyPr/>
        <a:lstStyle/>
        <a:p>
          <a:endParaRPr lang="en-US"/>
        </a:p>
      </dgm:t>
    </dgm:pt>
    <dgm:pt modelId="{080CC88E-AB7F-480A-BB8F-1768790E91E9}" type="sibTrans" cxnId="{2DE97C24-463B-435B-9A70-3CE9934ADEB4}">
      <dgm:prSet/>
      <dgm:spPr/>
      <dgm:t>
        <a:bodyPr/>
        <a:lstStyle/>
        <a:p>
          <a:endParaRPr lang="en-US"/>
        </a:p>
      </dgm:t>
    </dgm:pt>
    <dgm:pt modelId="{884A6174-396C-49F9-A258-58C7C0CDF7D3}">
      <dgm:prSet/>
      <dgm:spPr/>
      <dgm:t>
        <a:bodyPr/>
        <a:lstStyle/>
        <a:p>
          <a:r>
            <a:rPr lang="de-DE" dirty="0" smtClean="0"/>
            <a:t>Understatement or overstatement of installed capacties</a:t>
          </a:r>
          <a:endParaRPr lang="en-US" dirty="0"/>
        </a:p>
      </dgm:t>
    </dgm:pt>
    <dgm:pt modelId="{637CBE4C-ACB9-45F2-927F-65E67F87EFDD}" type="parTrans" cxnId="{89E7BC8A-4CF8-4450-8B1A-47FA188E8EBB}">
      <dgm:prSet/>
      <dgm:spPr/>
      <dgm:t>
        <a:bodyPr/>
        <a:lstStyle/>
        <a:p>
          <a:endParaRPr lang="en-US"/>
        </a:p>
      </dgm:t>
    </dgm:pt>
    <dgm:pt modelId="{327257D3-810F-4639-84F5-5EC2E2104FBC}" type="sibTrans" cxnId="{89E7BC8A-4CF8-4450-8B1A-47FA188E8EBB}">
      <dgm:prSet/>
      <dgm:spPr/>
      <dgm:t>
        <a:bodyPr/>
        <a:lstStyle/>
        <a:p>
          <a:endParaRPr lang="en-US"/>
        </a:p>
      </dgm:t>
    </dgm:pt>
    <dgm:pt modelId="{C8E51AE5-B0ED-4C2C-B3C1-54A7866DFD38}">
      <dgm:prSet/>
      <dgm:spPr/>
      <dgm:t>
        <a:bodyPr/>
        <a:lstStyle/>
        <a:p>
          <a:r>
            <a:rPr lang="de-DE" dirty="0" smtClean="0"/>
            <a:t>Misstatement in measurement, classification, allocation, apportionment and absorption of costs</a:t>
          </a:r>
          <a:endParaRPr lang="en-US" dirty="0"/>
        </a:p>
      </dgm:t>
    </dgm:pt>
    <dgm:pt modelId="{F3FE8BA7-59A0-44F5-ACFF-32D3E4B94969}" type="parTrans" cxnId="{ED176A5B-B107-4871-BAB5-6DB1EE695847}">
      <dgm:prSet/>
      <dgm:spPr/>
      <dgm:t>
        <a:bodyPr/>
        <a:lstStyle/>
        <a:p>
          <a:endParaRPr lang="en-US"/>
        </a:p>
      </dgm:t>
    </dgm:pt>
    <dgm:pt modelId="{EA1FF721-6AC8-4F27-900E-36C9E6333279}" type="sibTrans" cxnId="{ED176A5B-B107-4871-BAB5-6DB1EE695847}">
      <dgm:prSet/>
      <dgm:spPr/>
      <dgm:t>
        <a:bodyPr/>
        <a:lstStyle/>
        <a:p>
          <a:endParaRPr lang="en-US"/>
        </a:p>
      </dgm:t>
    </dgm:pt>
    <dgm:pt modelId="{E3926477-C9F1-4D49-89A8-0326CB0F2314}">
      <dgm:prSet/>
      <dgm:spPr/>
      <dgm:t>
        <a:bodyPr/>
        <a:lstStyle/>
        <a:p>
          <a:r>
            <a:rPr lang="de-DE" dirty="0" smtClean="0"/>
            <a:t>Misstatement of costs with a view to claim higher subsidies or evade taxes or due to error</a:t>
          </a:r>
          <a:endParaRPr lang="en-US" dirty="0"/>
        </a:p>
      </dgm:t>
    </dgm:pt>
    <dgm:pt modelId="{996B4B16-8918-431F-85F2-EF9BFB946EA3}" type="parTrans" cxnId="{779F02B2-F32D-4DAE-BA98-581EEE283DA1}">
      <dgm:prSet/>
      <dgm:spPr/>
      <dgm:t>
        <a:bodyPr/>
        <a:lstStyle/>
        <a:p>
          <a:endParaRPr lang="en-US"/>
        </a:p>
      </dgm:t>
    </dgm:pt>
    <dgm:pt modelId="{894A9497-C8DA-42EE-91A4-DA8246B2E3B8}" type="sibTrans" cxnId="{779F02B2-F32D-4DAE-BA98-581EEE283DA1}">
      <dgm:prSet/>
      <dgm:spPr/>
      <dgm:t>
        <a:bodyPr/>
        <a:lstStyle/>
        <a:p>
          <a:endParaRPr lang="en-US"/>
        </a:p>
      </dgm:t>
    </dgm:pt>
    <dgm:pt modelId="{E1E8437A-F380-4A6C-BDEA-C70C134EDAE1}">
      <dgm:prSet/>
      <dgm:spPr/>
      <dgm:t>
        <a:bodyPr/>
        <a:lstStyle/>
        <a:p>
          <a:r>
            <a:rPr lang="de-DE" dirty="0" smtClean="0"/>
            <a:t>Over-valuation or under-valuation of inventory either due to error or with a view to manipulate profits and taxes</a:t>
          </a:r>
          <a:endParaRPr lang="en-US" dirty="0"/>
        </a:p>
      </dgm:t>
    </dgm:pt>
    <dgm:pt modelId="{ABAFFDDD-9836-4F3D-9EB1-4CD82F13E2CE}" type="parTrans" cxnId="{D8EE4B1B-319F-4B0F-8B5E-F3CDCF6020D1}">
      <dgm:prSet/>
      <dgm:spPr/>
      <dgm:t>
        <a:bodyPr/>
        <a:lstStyle/>
        <a:p>
          <a:endParaRPr lang="en-US"/>
        </a:p>
      </dgm:t>
    </dgm:pt>
    <dgm:pt modelId="{1AE7CE07-5749-41D6-ABAF-61B0800FEC2B}" type="sibTrans" cxnId="{D8EE4B1B-319F-4B0F-8B5E-F3CDCF6020D1}">
      <dgm:prSet/>
      <dgm:spPr/>
      <dgm:t>
        <a:bodyPr/>
        <a:lstStyle/>
        <a:p>
          <a:endParaRPr lang="en-US"/>
        </a:p>
      </dgm:t>
    </dgm:pt>
    <dgm:pt modelId="{23397237-AE19-40B3-9DB5-4FE54F218AC9}">
      <dgm:prSet/>
      <dgm:spPr/>
      <dgm:t>
        <a:bodyPr/>
        <a:lstStyle/>
        <a:p>
          <a:r>
            <a:rPr lang="de-DE" dirty="0" smtClean="0"/>
            <a:t>Wrong consumption of raw materials, utilities and other inputs resulting in misstatement in cost of production</a:t>
          </a:r>
          <a:endParaRPr lang="en-US" dirty="0"/>
        </a:p>
      </dgm:t>
    </dgm:pt>
    <dgm:pt modelId="{30B1295F-4726-4545-A63E-C17E03FEBC4A}" type="parTrans" cxnId="{56337EE8-66E6-4AE5-9B9A-94DBA7865D8F}">
      <dgm:prSet/>
      <dgm:spPr/>
      <dgm:t>
        <a:bodyPr/>
        <a:lstStyle/>
        <a:p>
          <a:endParaRPr lang="en-US"/>
        </a:p>
      </dgm:t>
    </dgm:pt>
    <dgm:pt modelId="{96B5E328-CAAA-4682-B4B0-7663153C904B}" type="sibTrans" cxnId="{56337EE8-66E6-4AE5-9B9A-94DBA7865D8F}">
      <dgm:prSet/>
      <dgm:spPr/>
      <dgm:t>
        <a:bodyPr/>
        <a:lstStyle/>
        <a:p>
          <a:endParaRPr lang="en-US"/>
        </a:p>
      </dgm:t>
    </dgm:pt>
    <dgm:pt modelId="{0F81BE2E-A59A-4557-8F83-55A90F708CC6}">
      <dgm:prSet/>
      <dgm:spPr/>
      <dgm:t>
        <a:bodyPr/>
        <a:lstStyle/>
        <a:p>
          <a:r>
            <a:rPr lang="de-DE" dirty="0" smtClean="0"/>
            <a:t>Misstatement in production and sales records to evade taxes</a:t>
          </a:r>
          <a:endParaRPr lang="en-US" dirty="0"/>
        </a:p>
      </dgm:t>
    </dgm:pt>
    <dgm:pt modelId="{80F00358-B340-401F-BF26-C31DE7D32B2A}" type="parTrans" cxnId="{971F38EA-BB8B-4D06-BF22-4A5C8BC3760B}">
      <dgm:prSet/>
      <dgm:spPr/>
      <dgm:t>
        <a:bodyPr/>
        <a:lstStyle/>
        <a:p>
          <a:endParaRPr lang="en-US"/>
        </a:p>
      </dgm:t>
    </dgm:pt>
    <dgm:pt modelId="{A3C7C81A-15A1-40E9-A9D1-A149E238AD56}" type="sibTrans" cxnId="{971F38EA-BB8B-4D06-BF22-4A5C8BC3760B}">
      <dgm:prSet/>
      <dgm:spPr/>
      <dgm:t>
        <a:bodyPr/>
        <a:lstStyle/>
        <a:p>
          <a:endParaRPr lang="en-US"/>
        </a:p>
      </dgm:t>
    </dgm:pt>
    <dgm:pt modelId="{A5AE3816-4DFF-479A-ABEE-C6FB9A90B741}">
      <dgm:prSet/>
      <dgm:spPr/>
      <dgm:t>
        <a:bodyPr/>
        <a:lstStyle/>
        <a:p>
          <a:r>
            <a:rPr lang="de-DE" dirty="0" smtClean="0"/>
            <a:t>Wrongful recognition of revenues</a:t>
          </a:r>
          <a:endParaRPr lang="en-US" dirty="0"/>
        </a:p>
      </dgm:t>
    </dgm:pt>
    <dgm:pt modelId="{8E9285C6-19B4-4C50-AB80-841C99795C10}" type="parTrans" cxnId="{E2E808A4-8EDD-4629-8247-199DBD82F43F}">
      <dgm:prSet/>
      <dgm:spPr/>
      <dgm:t>
        <a:bodyPr/>
        <a:lstStyle/>
        <a:p>
          <a:endParaRPr lang="en-US"/>
        </a:p>
      </dgm:t>
    </dgm:pt>
    <dgm:pt modelId="{786269C4-0226-4ACE-80E8-B4B6570260F1}" type="sibTrans" cxnId="{E2E808A4-8EDD-4629-8247-199DBD82F43F}">
      <dgm:prSet/>
      <dgm:spPr/>
      <dgm:t>
        <a:bodyPr/>
        <a:lstStyle/>
        <a:p>
          <a:endParaRPr lang="en-US"/>
        </a:p>
      </dgm:t>
    </dgm:pt>
    <dgm:pt modelId="{14440CC7-D4E5-4E96-8A7B-B7401AD20C91}">
      <dgm:prSet/>
      <dgm:spPr/>
      <dgm:t>
        <a:bodyPr/>
        <a:lstStyle/>
        <a:p>
          <a:r>
            <a:rPr lang="de-DE" dirty="0" smtClean="0"/>
            <a:t>Wrong classification of joint-products or by-products</a:t>
          </a:r>
          <a:endParaRPr lang="en-US" dirty="0"/>
        </a:p>
      </dgm:t>
    </dgm:pt>
    <dgm:pt modelId="{6F021A99-9771-4ECE-89CE-A761718682F7}" type="parTrans" cxnId="{B69EF265-0073-45E8-8C0A-D74900403BCF}">
      <dgm:prSet/>
      <dgm:spPr/>
      <dgm:t>
        <a:bodyPr/>
        <a:lstStyle/>
        <a:p>
          <a:endParaRPr lang="en-US"/>
        </a:p>
      </dgm:t>
    </dgm:pt>
    <dgm:pt modelId="{7D644D32-ECD7-476A-A5DF-F183DDCF0A8C}" type="sibTrans" cxnId="{B69EF265-0073-45E8-8C0A-D74900403BCF}">
      <dgm:prSet/>
      <dgm:spPr/>
      <dgm:t>
        <a:bodyPr/>
        <a:lstStyle/>
        <a:p>
          <a:endParaRPr lang="en-US"/>
        </a:p>
      </dgm:t>
    </dgm:pt>
    <dgm:pt modelId="{6150C284-0B1F-4A9A-A097-EC506EF26DDB}" type="pres">
      <dgm:prSet presAssocID="{CDD93BAA-8A8F-4B7C-BEA3-9C395D03D5D3}" presName="linear" presStyleCnt="0">
        <dgm:presLayoutVars>
          <dgm:animLvl val="lvl"/>
          <dgm:resizeHandles val="exact"/>
        </dgm:presLayoutVars>
      </dgm:prSet>
      <dgm:spPr/>
      <dgm:t>
        <a:bodyPr/>
        <a:lstStyle/>
        <a:p>
          <a:endParaRPr lang="en-US"/>
        </a:p>
      </dgm:t>
    </dgm:pt>
    <dgm:pt modelId="{FDAB7AF4-DDAE-4199-9019-A7B6D0D7EB8F}" type="pres">
      <dgm:prSet presAssocID="{74DCC18C-6E55-4F50-AE32-6B3742B8052D}" presName="parentText" presStyleLbl="node1" presStyleIdx="0" presStyleCnt="1" custLinFactNeighborY="-3120">
        <dgm:presLayoutVars>
          <dgm:chMax val="0"/>
          <dgm:bulletEnabled val="1"/>
        </dgm:presLayoutVars>
      </dgm:prSet>
      <dgm:spPr/>
      <dgm:t>
        <a:bodyPr/>
        <a:lstStyle/>
        <a:p>
          <a:endParaRPr lang="en-US"/>
        </a:p>
      </dgm:t>
    </dgm:pt>
    <dgm:pt modelId="{49883D3D-A575-412D-B44F-18674660BFE7}" type="pres">
      <dgm:prSet presAssocID="{74DCC18C-6E55-4F50-AE32-6B3742B8052D}" presName="childText" presStyleLbl="revTx" presStyleIdx="0" presStyleCnt="1">
        <dgm:presLayoutVars>
          <dgm:bulletEnabled val="1"/>
        </dgm:presLayoutVars>
      </dgm:prSet>
      <dgm:spPr/>
      <dgm:t>
        <a:bodyPr/>
        <a:lstStyle/>
        <a:p>
          <a:endParaRPr lang="en-US"/>
        </a:p>
      </dgm:t>
    </dgm:pt>
  </dgm:ptLst>
  <dgm:cxnLst>
    <dgm:cxn modelId="{ED176A5B-B107-4871-BAB5-6DB1EE695847}" srcId="{74DCC18C-6E55-4F50-AE32-6B3742B8052D}" destId="{C8E51AE5-B0ED-4C2C-B3C1-54A7866DFD38}" srcOrd="1" destOrd="0" parTransId="{F3FE8BA7-59A0-44F5-ACFF-32D3E4B94969}" sibTransId="{EA1FF721-6AC8-4F27-900E-36C9E6333279}"/>
    <dgm:cxn modelId="{7AD78FBB-54DA-41FD-8458-458019D72964}" type="presOf" srcId="{E3926477-C9F1-4D49-89A8-0326CB0F2314}" destId="{49883D3D-A575-412D-B44F-18674660BFE7}" srcOrd="0" destOrd="2" presId="urn:microsoft.com/office/officeart/2005/8/layout/vList2"/>
    <dgm:cxn modelId="{8DE4FC6A-7AC8-40CA-8743-4E94513232E9}" type="presOf" srcId="{E1E8437A-F380-4A6C-BDEA-C70C134EDAE1}" destId="{49883D3D-A575-412D-B44F-18674660BFE7}" srcOrd="0" destOrd="3" presId="urn:microsoft.com/office/officeart/2005/8/layout/vList2"/>
    <dgm:cxn modelId="{1FB09288-9EEA-4E8E-B507-0FC3DAAB0D64}" type="presOf" srcId="{C8E51AE5-B0ED-4C2C-B3C1-54A7866DFD38}" destId="{49883D3D-A575-412D-B44F-18674660BFE7}" srcOrd="0" destOrd="1" presId="urn:microsoft.com/office/officeart/2005/8/layout/vList2"/>
    <dgm:cxn modelId="{32706358-A384-4486-84C6-E5F8784893E1}" type="presOf" srcId="{74DCC18C-6E55-4F50-AE32-6B3742B8052D}" destId="{FDAB7AF4-DDAE-4199-9019-A7B6D0D7EB8F}" srcOrd="0" destOrd="0" presId="urn:microsoft.com/office/officeart/2005/8/layout/vList2"/>
    <dgm:cxn modelId="{E2E808A4-8EDD-4629-8247-199DBD82F43F}" srcId="{74DCC18C-6E55-4F50-AE32-6B3742B8052D}" destId="{A5AE3816-4DFF-479A-ABEE-C6FB9A90B741}" srcOrd="6" destOrd="0" parTransId="{8E9285C6-19B4-4C50-AB80-841C99795C10}" sibTransId="{786269C4-0226-4ACE-80E8-B4B6570260F1}"/>
    <dgm:cxn modelId="{FA70EC61-FA8E-4811-A9D9-671567180ECC}" type="presOf" srcId="{23397237-AE19-40B3-9DB5-4FE54F218AC9}" destId="{49883D3D-A575-412D-B44F-18674660BFE7}" srcOrd="0" destOrd="4" presId="urn:microsoft.com/office/officeart/2005/8/layout/vList2"/>
    <dgm:cxn modelId="{7FDF41F1-1A06-46FE-A078-C00EBBCD30BB}" type="presOf" srcId="{14440CC7-D4E5-4E96-8A7B-B7401AD20C91}" destId="{49883D3D-A575-412D-B44F-18674660BFE7}" srcOrd="0" destOrd="7" presId="urn:microsoft.com/office/officeart/2005/8/layout/vList2"/>
    <dgm:cxn modelId="{56337EE8-66E6-4AE5-9B9A-94DBA7865D8F}" srcId="{74DCC18C-6E55-4F50-AE32-6B3742B8052D}" destId="{23397237-AE19-40B3-9DB5-4FE54F218AC9}" srcOrd="4" destOrd="0" parTransId="{30B1295F-4726-4545-A63E-C17E03FEBC4A}" sibTransId="{96B5E328-CAAA-4682-B4B0-7663153C904B}"/>
    <dgm:cxn modelId="{B69EF265-0073-45E8-8C0A-D74900403BCF}" srcId="{74DCC18C-6E55-4F50-AE32-6B3742B8052D}" destId="{14440CC7-D4E5-4E96-8A7B-B7401AD20C91}" srcOrd="7" destOrd="0" parTransId="{6F021A99-9771-4ECE-89CE-A761718682F7}" sibTransId="{7D644D32-ECD7-476A-A5DF-F183DDCF0A8C}"/>
    <dgm:cxn modelId="{23175B82-7D56-46F5-9513-44F92917BD68}" type="presOf" srcId="{884A6174-396C-49F9-A258-58C7C0CDF7D3}" destId="{49883D3D-A575-412D-B44F-18674660BFE7}" srcOrd="0" destOrd="0" presId="urn:microsoft.com/office/officeart/2005/8/layout/vList2"/>
    <dgm:cxn modelId="{147C2163-67A7-4993-8A6E-365592765D4C}" type="presOf" srcId="{0F81BE2E-A59A-4557-8F83-55A90F708CC6}" destId="{49883D3D-A575-412D-B44F-18674660BFE7}" srcOrd="0" destOrd="5" presId="urn:microsoft.com/office/officeart/2005/8/layout/vList2"/>
    <dgm:cxn modelId="{D8EE4B1B-319F-4B0F-8B5E-F3CDCF6020D1}" srcId="{74DCC18C-6E55-4F50-AE32-6B3742B8052D}" destId="{E1E8437A-F380-4A6C-BDEA-C70C134EDAE1}" srcOrd="3" destOrd="0" parTransId="{ABAFFDDD-9836-4F3D-9EB1-4CD82F13E2CE}" sibTransId="{1AE7CE07-5749-41D6-ABAF-61B0800FEC2B}"/>
    <dgm:cxn modelId="{2DE97C24-463B-435B-9A70-3CE9934ADEB4}" srcId="{CDD93BAA-8A8F-4B7C-BEA3-9C395D03D5D3}" destId="{74DCC18C-6E55-4F50-AE32-6B3742B8052D}" srcOrd="0" destOrd="0" parTransId="{A2BE0E0B-5120-484C-98E6-A797FA8C83DC}" sibTransId="{080CC88E-AB7F-480A-BB8F-1768790E91E9}"/>
    <dgm:cxn modelId="{89E7BC8A-4CF8-4450-8B1A-47FA188E8EBB}" srcId="{74DCC18C-6E55-4F50-AE32-6B3742B8052D}" destId="{884A6174-396C-49F9-A258-58C7C0CDF7D3}" srcOrd="0" destOrd="0" parTransId="{637CBE4C-ACB9-45F2-927F-65E67F87EFDD}" sibTransId="{327257D3-810F-4639-84F5-5EC2E2104FBC}"/>
    <dgm:cxn modelId="{4BBD2E57-FC7F-4B1F-9066-559BFC362856}" type="presOf" srcId="{CDD93BAA-8A8F-4B7C-BEA3-9C395D03D5D3}" destId="{6150C284-0B1F-4A9A-A097-EC506EF26DDB}" srcOrd="0" destOrd="0" presId="urn:microsoft.com/office/officeart/2005/8/layout/vList2"/>
    <dgm:cxn modelId="{89474955-B054-4702-A580-3FCF995726DA}" type="presOf" srcId="{A5AE3816-4DFF-479A-ABEE-C6FB9A90B741}" destId="{49883D3D-A575-412D-B44F-18674660BFE7}" srcOrd="0" destOrd="6" presId="urn:microsoft.com/office/officeart/2005/8/layout/vList2"/>
    <dgm:cxn modelId="{971F38EA-BB8B-4D06-BF22-4A5C8BC3760B}" srcId="{74DCC18C-6E55-4F50-AE32-6B3742B8052D}" destId="{0F81BE2E-A59A-4557-8F83-55A90F708CC6}" srcOrd="5" destOrd="0" parTransId="{80F00358-B340-401F-BF26-C31DE7D32B2A}" sibTransId="{A3C7C81A-15A1-40E9-A9D1-A149E238AD56}"/>
    <dgm:cxn modelId="{779F02B2-F32D-4DAE-BA98-581EEE283DA1}" srcId="{74DCC18C-6E55-4F50-AE32-6B3742B8052D}" destId="{E3926477-C9F1-4D49-89A8-0326CB0F2314}" srcOrd="2" destOrd="0" parTransId="{996B4B16-8918-431F-85F2-EF9BFB946EA3}" sibTransId="{894A9497-C8DA-42EE-91A4-DA8246B2E3B8}"/>
    <dgm:cxn modelId="{EA15334B-4F12-441E-BE3C-BBCFDEF71E0C}" type="presParOf" srcId="{6150C284-0B1F-4A9A-A097-EC506EF26DDB}" destId="{FDAB7AF4-DDAE-4199-9019-A7B6D0D7EB8F}" srcOrd="0" destOrd="0" presId="urn:microsoft.com/office/officeart/2005/8/layout/vList2"/>
    <dgm:cxn modelId="{34581677-BB28-4013-ABD0-5C888802677D}" type="presParOf" srcId="{6150C284-0B1F-4A9A-A097-EC506EF26DDB}" destId="{49883D3D-A575-412D-B44F-18674660BFE7}" srcOrd="1" destOrd="0" presId="urn:microsoft.com/office/officeart/2005/8/layout/vList2"/>
  </dgm:cxnLst>
  <dgm:bg/>
  <dgm:whole/>
</dgm:dataModel>
</file>

<file path=ppt/diagrams/data34.xml><?xml version="1.0" encoding="utf-8"?>
<dgm:dataModel xmlns:dgm="http://schemas.openxmlformats.org/drawingml/2006/diagram" xmlns:a="http://schemas.openxmlformats.org/drawingml/2006/main">
  <dgm:ptLst>
    <dgm:pt modelId="{CDD93BAA-8A8F-4B7C-BEA3-9C395D03D5D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74DCC18C-6E55-4F50-AE32-6B3742B8052D}">
      <dgm:prSet phldrT="[Text]"/>
      <dgm:spPr>
        <a:solidFill>
          <a:srgbClr val="00B0F0"/>
        </a:solidFill>
      </dgm:spPr>
      <dgm:t>
        <a:bodyPr/>
        <a:lstStyle/>
        <a:p>
          <a:r>
            <a:rPr lang="de-DE" b="1" dirty="0" smtClean="0">
              <a:solidFill>
                <a:schemeClr val="tx1"/>
              </a:solidFill>
            </a:rPr>
            <a:t>Tentative areas of Misstatements in Cost Statements, either due to error or fraud (B)</a:t>
          </a:r>
          <a:endParaRPr lang="en-US" dirty="0">
            <a:solidFill>
              <a:schemeClr val="tx1"/>
            </a:solidFill>
          </a:endParaRPr>
        </a:p>
      </dgm:t>
    </dgm:pt>
    <dgm:pt modelId="{A2BE0E0B-5120-484C-98E6-A797FA8C83DC}" type="parTrans" cxnId="{2DE97C24-463B-435B-9A70-3CE9934ADEB4}">
      <dgm:prSet/>
      <dgm:spPr/>
      <dgm:t>
        <a:bodyPr/>
        <a:lstStyle/>
        <a:p>
          <a:endParaRPr lang="en-US"/>
        </a:p>
      </dgm:t>
    </dgm:pt>
    <dgm:pt modelId="{080CC88E-AB7F-480A-BB8F-1768790E91E9}" type="sibTrans" cxnId="{2DE97C24-463B-435B-9A70-3CE9934ADEB4}">
      <dgm:prSet/>
      <dgm:spPr/>
      <dgm:t>
        <a:bodyPr/>
        <a:lstStyle/>
        <a:p>
          <a:endParaRPr lang="en-US"/>
        </a:p>
      </dgm:t>
    </dgm:pt>
    <dgm:pt modelId="{884A6174-396C-49F9-A258-58C7C0CDF7D3}">
      <dgm:prSet/>
      <dgm:spPr/>
      <dgm:t>
        <a:bodyPr/>
        <a:lstStyle/>
        <a:p>
          <a:r>
            <a:rPr lang="de-DE" dirty="0" smtClean="0"/>
            <a:t>Significant variations in physical inventories vis-a-vis stock statements</a:t>
          </a:r>
          <a:endParaRPr lang="en-US" dirty="0"/>
        </a:p>
      </dgm:t>
    </dgm:pt>
    <dgm:pt modelId="{637CBE4C-ACB9-45F2-927F-65E67F87EFDD}" type="parTrans" cxnId="{89E7BC8A-4CF8-4450-8B1A-47FA188E8EBB}">
      <dgm:prSet/>
      <dgm:spPr/>
      <dgm:t>
        <a:bodyPr/>
        <a:lstStyle/>
        <a:p>
          <a:endParaRPr lang="en-US"/>
        </a:p>
      </dgm:t>
    </dgm:pt>
    <dgm:pt modelId="{327257D3-810F-4639-84F5-5EC2E2104FBC}" type="sibTrans" cxnId="{89E7BC8A-4CF8-4450-8B1A-47FA188E8EBB}">
      <dgm:prSet/>
      <dgm:spPr/>
      <dgm:t>
        <a:bodyPr/>
        <a:lstStyle/>
        <a:p>
          <a:endParaRPr lang="en-US"/>
        </a:p>
      </dgm:t>
    </dgm:pt>
    <dgm:pt modelId="{A95CCC1D-DB40-4A77-BCC7-187D58885251}">
      <dgm:prSet/>
      <dgm:spPr/>
      <dgm:t>
        <a:bodyPr/>
        <a:lstStyle/>
        <a:p>
          <a:r>
            <a:rPr lang="de-DE" dirty="0" smtClean="0"/>
            <a:t>Overstatement or understatement of scrap, defectives, wastages, spoilage, etc.</a:t>
          </a:r>
          <a:endParaRPr lang="en-US" dirty="0"/>
        </a:p>
      </dgm:t>
    </dgm:pt>
    <dgm:pt modelId="{F5DEEA52-F70D-4E36-AADF-D56957019EDA}" type="parTrans" cxnId="{C333A2A0-23BB-4561-8D05-A430E7725682}">
      <dgm:prSet/>
      <dgm:spPr/>
      <dgm:t>
        <a:bodyPr/>
        <a:lstStyle/>
        <a:p>
          <a:endParaRPr lang="en-US"/>
        </a:p>
      </dgm:t>
    </dgm:pt>
    <dgm:pt modelId="{1B6776C5-04D4-44B8-9D19-1107D50E5960}" type="sibTrans" cxnId="{C333A2A0-23BB-4561-8D05-A430E7725682}">
      <dgm:prSet/>
      <dgm:spPr/>
      <dgm:t>
        <a:bodyPr/>
        <a:lstStyle/>
        <a:p>
          <a:endParaRPr lang="en-US"/>
        </a:p>
      </dgm:t>
    </dgm:pt>
    <dgm:pt modelId="{100F5D6B-7237-4E4C-AD67-016712876C2B}">
      <dgm:prSet/>
      <dgm:spPr/>
      <dgm:t>
        <a:bodyPr/>
        <a:lstStyle/>
        <a:p>
          <a:r>
            <a:rPr lang="de-DE" dirty="0" smtClean="0"/>
            <a:t>Non-recognition of cases of thefts, pilfirage, etc., if any</a:t>
          </a:r>
          <a:endParaRPr lang="en-US" dirty="0"/>
        </a:p>
      </dgm:t>
    </dgm:pt>
    <dgm:pt modelId="{18D8D208-ABC9-4F93-8242-4B3A760AAB15}" type="parTrans" cxnId="{A54A5720-53D3-4803-AD6E-AFB0D778EFEB}">
      <dgm:prSet/>
      <dgm:spPr/>
      <dgm:t>
        <a:bodyPr/>
        <a:lstStyle/>
        <a:p>
          <a:endParaRPr lang="en-US"/>
        </a:p>
      </dgm:t>
    </dgm:pt>
    <dgm:pt modelId="{912D38EC-7989-4FE9-9010-22C568C72FC0}" type="sibTrans" cxnId="{A54A5720-53D3-4803-AD6E-AFB0D778EFEB}">
      <dgm:prSet/>
      <dgm:spPr/>
      <dgm:t>
        <a:bodyPr/>
        <a:lstStyle/>
        <a:p>
          <a:endParaRPr lang="en-US"/>
        </a:p>
      </dgm:t>
    </dgm:pt>
    <dgm:pt modelId="{EC539248-D479-42E6-A91C-6E0BE4C5E5EE}">
      <dgm:prSet/>
      <dgm:spPr/>
      <dgm:t>
        <a:bodyPr/>
        <a:lstStyle/>
        <a:p>
          <a:r>
            <a:rPr lang="de-DE" dirty="0" smtClean="0"/>
            <a:t>Recognition of abnormal costs as normal costs or vice versa</a:t>
          </a:r>
          <a:endParaRPr lang="en-US" dirty="0"/>
        </a:p>
      </dgm:t>
    </dgm:pt>
    <dgm:pt modelId="{3076C7C3-18EC-48F0-BEE9-E14FB99F1588}" type="parTrans" cxnId="{498789CD-FC0C-4EA4-B1D1-9B8DAF987915}">
      <dgm:prSet/>
      <dgm:spPr/>
      <dgm:t>
        <a:bodyPr/>
        <a:lstStyle/>
        <a:p>
          <a:endParaRPr lang="en-US"/>
        </a:p>
      </dgm:t>
    </dgm:pt>
    <dgm:pt modelId="{7B7ADF2E-A8C8-441F-A031-6E0E5A291DCB}" type="sibTrans" cxnId="{498789CD-FC0C-4EA4-B1D1-9B8DAF987915}">
      <dgm:prSet/>
      <dgm:spPr/>
      <dgm:t>
        <a:bodyPr/>
        <a:lstStyle/>
        <a:p>
          <a:endParaRPr lang="en-US"/>
        </a:p>
      </dgm:t>
    </dgm:pt>
    <dgm:pt modelId="{424543F3-3AD5-43B9-93EE-DE77CC14C800}">
      <dgm:prSet/>
      <dgm:spPr/>
      <dgm:t>
        <a:bodyPr/>
        <a:lstStyle/>
        <a:p>
          <a:r>
            <a:rPr lang="de-DE" dirty="0" smtClean="0"/>
            <a:t>Recognition of non-cost items as costs or vice versa</a:t>
          </a:r>
          <a:endParaRPr lang="en-US" dirty="0"/>
        </a:p>
      </dgm:t>
    </dgm:pt>
    <dgm:pt modelId="{7A38717A-C0BF-487A-BE0D-1E44132413B3}" type="parTrans" cxnId="{B9EAC0C0-B820-45D9-9291-B18F09DB6C1B}">
      <dgm:prSet/>
      <dgm:spPr/>
      <dgm:t>
        <a:bodyPr/>
        <a:lstStyle/>
        <a:p>
          <a:endParaRPr lang="en-US"/>
        </a:p>
      </dgm:t>
    </dgm:pt>
    <dgm:pt modelId="{31E805B6-205A-4FB3-8AC1-A09F8895881F}" type="sibTrans" cxnId="{B9EAC0C0-B820-45D9-9291-B18F09DB6C1B}">
      <dgm:prSet/>
      <dgm:spPr/>
      <dgm:t>
        <a:bodyPr/>
        <a:lstStyle/>
        <a:p>
          <a:endParaRPr lang="en-US"/>
        </a:p>
      </dgm:t>
    </dgm:pt>
    <dgm:pt modelId="{50DB7ACC-F2E4-45ED-89FA-30A8EBDE3FEB}">
      <dgm:prSet/>
      <dgm:spPr/>
      <dgm:t>
        <a:bodyPr/>
        <a:lstStyle/>
        <a:p>
          <a:r>
            <a:rPr lang="de-DE" dirty="0" smtClean="0"/>
            <a:t>Inappropriate traceability of costs to particular cost objects</a:t>
          </a:r>
          <a:endParaRPr lang="en-US" dirty="0"/>
        </a:p>
      </dgm:t>
    </dgm:pt>
    <dgm:pt modelId="{623ADF0C-252E-4AA7-9CD1-710C7B828B57}" type="parTrans" cxnId="{970F535E-3AB7-40CA-AECF-9293A1B9B1CA}">
      <dgm:prSet/>
      <dgm:spPr/>
      <dgm:t>
        <a:bodyPr/>
        <a:lstStyle/>
        <a:p>
          <a:endParaRPr lang="en-US"/>
        </a:p>
      </dgm:t>
    </dgm:pt>
    <dgm:pt modelId="{FFCD18BF-3C46-4EE4-B6BC-6917AC279B73}" type="sibTrans" cxnId="{970F535E-3AB7-40CA-AECF-9293A1B9B1CA}">
      <dgm:prSet/>
      <dgm:spPr/>
      <dgm:t>
        <a:bodyPr/>
        <a:lstStyle/>
        <a:p>
          <a:endParaRPr lang="en-US"/>
        </a:p>
      </dgm:t>
    </dgm:pt>
    <dgm:pt modelId="{9A9A379C-0E2B-4631-8F37-0488661727A2}">
      <dgm:prSet/>
      <dgm:spPr/>
      <dgm:t>
        <a:bodyPr/>
        <a:lstStyle/>
        <a:p>
          <a:r>
            <a:rPr lang="de-DE" dirty="0" smtClean="0"/>
            <a:t>Misstatement in arm’s length price in relation to transactions with related parties</a:t>
          </a:r>
          <a:endParaRPr lang="en-US" dirty="0"/>
        </a:p>
      </dgm:t>
    </dgm:pt>
    <dgm:pt modelId="{450D644D-5D80-4F46-824F-D8F02E7853E6}" type="parTrans" cxnId="{BE293722-0490-41B0-B26D-FD8CDBBD5698}">
      <dgm:prSet/>
      <dgm:spPr/>
      <dgm:t>
        <a:bodyPr/>
        <a:lstStyle/>
        <a:p>
          <a:endParaRPr lang="en-US"/>
        </a:p>
      </dgm:t>
    </dgm:pt>
    <dgm:pt modelId="{854DD8E7-C194-4F95-8A3F-4EE8FF9E7CF1}" type="sibTrans" cxnId="{BE293722-0490-41B0-B26D-FD8CDBBD5698}">
      <dgm:prSet/>
      <dgm:spPr/>
      <dgm:t>
        <a:bodyPr/>
        <a:lstStyle/>
        <a:p>
          <a:endParaRPr lang="en-US"/>
        </a:p>
      </dgm:t>
    </dgm:pt>
    <dgm:pt modelId="{4A3380FA-04ED-4A84-9FDB-C382D4884646}">
      <dgm:prSet/>
      <dgm:spPr/>
      <dgm:t>
        <a:bodyPr/>
        <a:lstStyle/>
        <a:p>
          <a:r>
            <a:rPr lang="de-DE" dirty="0" smtClean="0"/>
            <a:t>Wrong certification of stocks lying with third parties</a:t>
          </a:r>
          <a:endParaRPr lang="en-US" dirty="0"/>
        </a:p>
      </dgm:t>
    </dgm:pt>
    <dgm:pt modelId="{EEF48E41-6BA7-4EC0-983F-CBB932B65AA3}" type="parTrans" cxnId="{7E63C0BA-479B-44FC-ACCC-8A1DD0D259B2}">
      <dgm:prSet/>
      <dgm:spPr/>
      <dgm:t>
        <a:bodyPr/>
        <a:lstStyle/>
        <a:p>
          <a:endParaRPr lang="en-US"/>
        </a:p>
      </dgm:t>
    </dgm:pt>
    <dgm:pt modelId="{76EEDC17-9339-4E60-B511-93FEAE2F0F61}" type="sibTrans" cxnId="{7E63C0BA-479B-44FC-ACCC-8A1DD0D259B2}">
      <dgm:prSet/>
      <dgm:spPr/>
      <dgm:t>
        <a:bodyPr/>
        <a:lstStyle/>
        <a:p>
          <a:endParaRPr lang="en-US"/>
        </a:p>
      </dgm:t>
    </dgm:pt>
    <dgm:pt modelId="{D19D4ABF-31F2-446E-93E1-CF6460ACC89A}">
      <dgm:prSet/>
      <dgm:spPr/>
      <dgm:t>
        <a:bodyPr/>
        <a:lstStyle/>
        <a:p>
          <a:r>
            <a:rPr lang="de-DE" dirty="0" smtClean="0"/>
            <a:t>Non or wrong recognition of idle capacities, idle facilities, idle manpower, etc.</a:t>
          </a:r>
          <a:endParaRPr lang="en-US" dirty="0"/>
        </a:p>
      </dgm:t>
    </dgm:pt>
    <dgm:pt modelId="{C8E327A9-C984-4AAA-BF80-D0893BACD901}" type="parTrans" cxnId="{058BDF3B-EB18-4C74-88FC-4BCDE090DEC6}">
      <dgm:prSet/>
      <dgm:spPr/>
      <dgm:t>
        <a:bodyPr/>
        <a:lstStyle/>
        <a:p>
          <a:endParaRPr lang="en-US"/>
        </a:p>
      </dgm:t>
    </dgm:pt>
    <dgm:pt modelId="{AC8836C0-7D69-4360-843A-DF141C1E6844}" type="sibTrans" cxnId="{058BDF3B-EB18-4C74-88FC-4BCDE090DEC6}">
      <dgm:prSet/>
      <dgm:spPr/>
      <dgm:t>
        <a:bodyPr/>
        <a:lstStyle/>
        <a:p>
          <a:endParaRPr lang="en-US"/>
        </a:p>
      </dgm:t>
    </dgm:pt>
    <dgm:pt modelId="{6150C284-0B1F-4A9A-A097-EC506EF26DDB}" type="pres">
      <dgm:prSet presAssocID="{CDD93BAA-8A8F-4B7C-BEA3-9C395D03D5D3}" presName="linear" presStyleCnt="0">
        <dgm:presLayoutVars>
          <dgm:animLvl val="lvl"/>
          <dgm:resizeHandles val="exact"/>
        </dgm:presLayoutVars>
      </dgm:prSet>
      <dgm:spPr/>
      <dgm:t>
        <a:bodyPr/>
        <a:lstStyle/>
        <a:p>
          <a:endParaRPr lang="en-US"/>
        </a:p>
      </dgm:t>
    </dgm:pt>
    <dgm:pt modelId="{FDAB7AF4-DDAE-4199-9019-A7B6D0D7EB8F}" type="pres">
      <dgm:prSet presAssocID="{74DCC18C-6E55-4F50-AE32-6B3742B8052D}" presName="parentText" presStyleLbl="node1" presStyleIdx="0" presStyleCnt="1" custLinFactNeighborY="-2081">
        <dgm:presLayoutVars>
          <dgm:chMax val="0"/>
          <dgm:bulletEnabled val="1"/>
        </dgm:presLayoutVars>
      </dgm:prSet>
      <dgm:spPr/>
      <dgm:t>
        <a:bodyPr/>
        <a:lstStyle/>
        <a:p>
          <a:endParaRPr lang="en-US"/>
        </a:p>
      </dgm:t>
    </dgm:pt>
    <dgm:pt modelId="{49883D3D-A575-412D-B44F-18674660BFE7}" type="pres">
      <dgm:prSet presAssocID="{74DCC18C-6E55-4F50-AE32-6B3742B8052D}" presName="childText" presStyleLbl="revTx" presStyleIdx="0" presStyleCnt="1">
        <dgm:presLayoutVars>
          <dgm:bulletEnabled val="1"/>
        </dgm:presLayoutVars>
      </dgm:prSet>
      <dgm:spPr/>
      <dgm:t>
        <a:bodyPr/>
        <a:lstStyle/>
        <a:p>
          <a:endParaRPr lang="en-US"/>
        </a:p>
      </dgm:t>
    </dgm:pt>
  </dgm:ptLst>
  <dgm:cxnLst>
    <dgm:cxn modelId="{970F535E-3AB7-40CA-AECF-9293A1B9B1CA}" srcId="{74DCC18C-6E55-4F50-AE32-6B3742B8052D}" destId="{50DB7ACC-F2E4-45ED-89FA-30A8EBDE3FEB}" srcOrd="6" destOrd="0" parTransId="{623ADF0C-252E-4AA7-9CD1-710C7B828B57}" sibTransId="{FFCD18BF-3C46-4EE4-B6BC-6917AC279B73}"/>
    <dgm:cxn modelId="{B9EAC0C0-B820-45D9-9291-B18F09DB6C1B}" srcId="{74DCC18C-6E55-4F50-AE32-6B3742B8052D}" destId="{424543F3-3AD5-43B9-93EE-DE77CC14C800}" srcOrd="5" destOrd="0" parTransId="{7A38717A-C0BF-487A-BE0D-1E44132413B3}" sibTransId="{31E805B6-205A-4FB3-8AC1-A09F8895881F}"/>
    <dgm:cxn modelId="{6157A093-A42E-4D36-B69A-9034EE763B9E}" type="presOf" srcId="{50DB7ACC-F2E4-45ED-89FA-30A8EBDE3FEB}" destId="{49883D3D-A575-412D-B44F-18674660BFE7}" srcOrd="0" destOrd="6" presId="urn:microsoft.com/office/officeart/2005/8/layout/vList2"/>
    <dgm:cxn modelId="{70F5CFE4-377F-4971-9EBB-284292FE40B3}" type="presOf" srcId="{100F5D6B-7237-4E4C-AD67-016712876C2B}" destId="{49883D3D-A575-412D-B44F-18674660BFE7}" srcOrd="0" destOrd="3" presId="urn:microsoft.com/office/officeart/2005/8/layout/vList2"/>
    <dgm:cxn modelId="{498789CD-FC0C-4EA4-B1D1-9B8DAF987915}" srcId="{74DCC18C-6E55-4F50-AE32-6B3742B8052D}" destId="{EC539248-D479-42E6-A91C-6E0BE4C5E5EE}" srcOrd="4" destOrd="0" parTransId="{3076C7C3-18EC-48F0-BEE9-E14FB99F1588}" sibTransId="{7B7ADF2E-A8C8-441F-A031-6E0E5A291DCB}"/>
    <dgm:cxn modelId="{62429757-C6F2-4D5F-B05D-4254D365A633}" type="presOf" srcId="{CDD93BAA-8A8F-4B7C-BEA3-9C395D03D5D3}" destId="{6150C284-0B1F-4A9A-A097-EC506EF26DDB}" srcOrd="0" destOrd="0" presId="urn:microsoft.com/office/officeart/2005/8/layout/vList2"/>
    <dgm:cxn modelId="{A54A5720-53D3-4803-AD6E-AFB0D778EFEB}" srcId="{74DCC18C-6E55-4F50-AE32-6B3742B8052D}" destId="{100F5D6B-7237-4E4C-AD67-016712876C2B}" srcOrd="3" destOrd="0" parTransId="{18D8D208-ABC9-4F93-8242-4B3A760AAB15}" sibTransId="{912D38EC-7989-4FE9-9010-22C568C72FC0}"/>
    <dgm:cxn modelId="{5E573759-FA9D-4BB3-9495-B21A41D9608D}" type="presOf" srcId="{D19D4ABF-31F2-446E-93E1-CF6460ACC89A}" destId="{49883D3D-A575-412D-B44F-18674660BFE7}" srcOrd="0" destOrd="1" presId="urn:microsoft.com/office/officeart/2005/8/layout/vList2"/>
    <dgm:cxn modelId="{7D433BE1-233F-4B95-A98E-75F580E5F269}" type="presOf" srcId="{A95CCC1D-DB40-4A77-BCC7-187D58885251}" destId="{49883D3D-A575-412D-B44F-18674660BFE7}" srcOrd="0" destOrd="2" presId="urn:microsoft.com/office/officeart/2005/8/layout/vList2"/>
    <dgm:cxn modelId="{F21A2143-300B-4337-91AE-D9103527747F}" type="presOf" srcId="{9A9A379C-0E2B-4631-8F37-0488661727A2}" destId="{49883D3D-A575-412D-B44F-18674660BFE7}" srcOrd="0" destOrd="7" presId="urn:microsoft.com/office/officeart/2005/8/layout/vList2"/>
    <dgm:cxn modelId="{0242841B-2572-4852-915F-CBC9C2F11362}" type="presOf" srcId="{74DCC18C-6E55-4F50-AE32-6B3742B8052D}" destId="{FDAB7AF4-DDAE-4199-9019-A7B6D0D7EB8F}" srcOrd="0" destOrd="0" presId="urn:microsoft.com/office/officeart/2005/8/layout/vList2"/>
    <dgm:cxn modelId="{5E9F293E-2C40-4BE8-8AAB-9BAE89A97079}" type="presOf" srcId="{884A6174-396C-49F9-A258-58C7C0CDF7D3}" destId="{49883D3D-A575-412D-B44F-18674660BFE7}" srcOrd="0" destOrd="0" presId="urn:microsoft.com/office/officeart/2005/8/layout/vList2"/>
    <dgm:cxn modelId="{F371A3B5-D191-4F8A-B70A-B2881D6E410D}" type="presOf" srcId="{4A3380FA-04ED-4A84-9FDB-C382D4884646}" destId="{49883D3D-A575-412D-B44F-18674660BFE7}" srcOrd="0" destOrd="8" presId="urn:microsoft.com/office/officeart/2005/8/layout/vList2"/>
    <dgm:cxn modelId="{2DE97C24-463B-435B-9A70-3CE9934ADEB4}" srcId="{CDD93BAA-8A8F-4B7C-BEA3-9C395D03D5D3}" destId="{74DCC18C-6E55-4F50-AE32-6B3742B8052D}" srcOrd="0" destOrd="0" parTransId="{A2BE0E0B-5120-484C-98E6-A797FA8C83DC}" sibTransId="{080CC88E-AB7F-480A-BB8F-1768790E91E9}"/>
    <dgm:cxn modelId="{BE293722-0490-41B0-B26D-FD8CDBBD5698}" srcId="{74DCC18C-6E55-4F50-AE32-6B3742B8052D}" destId="{9A9A379C-0E2B-4631-8F37-0488661727A2}" srcOrd="7" destOrd="0" parTransId="{450D644D-5D80-4F46-824F-D8F02E7853E6}" sibTransId="{854DD8E7-C194-4F95-8A3F-4EE8FF9E7CF1}"/>
    <dgm:cxn modelId="{89E7BC8A-4CF8-4450-8B1A-47FA188E8EBB}" srcId="{74DCC18C-6E55-4F50-AE32-6B3742B8052D}" destId="{884A6174-396C-49F9-A258-58C7C0CDF7D3}" srcOrd="0" destOrd="0" parTransId="{637CBE4C-ACB9-45F2-927F-65E67F87EFDD}" sibTransId="{327257D3-810F-4639-84F5-5EC2E2104FBC}"/>
    <dgm:cxn modelId="{7E63C0BA-479B-44FC-ACCC-8A1DD0D259B2}" srcId="{74DCC18C-6E55-4F50-AE32-6B3742B8052D}" destId="{4A3380FA-04ED-4A84-9FDB-C382D4884646}" srcOrd="8" destOrd="0" parTransId="{EEF48E41-6BA7-4EC0-983F-CBB932B65AA3}" sibTransId="{76EEDC17-9339-4E60-B511-93FEAE2F0F61}"/>
    <dgm:cxn modelId="{058BDF3B-EB18-4C74-88FC-4BCDE090DEC6}" srcId="{74DCC18C-6E55-4F50-AE32-6B3742B8052D}" destId="{D19D4ABF-31F2-446E-93E1-CF6460ACC89A}" srcOrd="1" destOrd="0" parTransId="{C8E327A9-C984-4AAA-BF80-D0893BACD901}" sibTransId="{AC8836C0-7D69-4360-843A-DF141C1E6844}"/>
    <dgm:cxn modelId="{C333A2A0-23BB-4561-8D05-A430E7725682}" srcId="{74DCC18C-6E55-4F50-AE32-6B3742B8052D}" destId="{A95CCC1D-DB40-4A77-BCC7-187D58885251}" srcOrd="2" destOrd="0" parTransId="{F5DEEA52-F70D-4E36-AADF-D56957019EDA}" sibTransId="{1B6776C5-04D4-44B8-9D19-1107D50E5960}"/>
    <dgm:cxn modelId="{12255506-44C7-445F-9CBB-B71997C4A825}" type="presOf" srcId="{EC539248-D479-42E6-A91C-6E0BE4C5E5EE}" destId="{49883D3D-A575-412D-B44F-18674660BFE7}" srcOrd="0" destOrd="4" presId="urn:microsoft.com/office/officeart/2005/8/layout/vList2"/>
    <dgm:cxn modelId="{0B98AF6D-B29E-47B2-A1DA-147A1EC99B63}" type="presOf" srcId="{424543F3-3AD5-43B9-93EE-DE77CC14C800}" destId="{49883D3D-A575-412D-B44F-18674660BFE7}" srcOrd="0" destOrd="5" presId="urn:microsoft.com/office/officeart/2005/8/layout/vList2"/>
    <dgm:cxn modelId="{D1C89932-C77F-47C0-80E5-2A78791C9D4D}" type="presParOf" srcId="{6150C284-0B1F-4A9A-A097-EC506EF26DDB}" destId="{FDAB7AF4-DDAE-4199-9019-A7B6D0D7EB8F}" srcOrd="0" destOrd="0" presId="urn:microsoft.com/office/officeart/2005/8/layout/vList2"/>
    <dgm:cxn modelId="{E3CCF440-CD17-4CAD-96B9-88DDFA203518}" type="presParOf" srcId="{6150C284-0B1F-4A9A-A097-EC506EF26DDB}" destId="{49883D3D-A575-412D-B44F-18674660BFE7}" srcOrd="1" destOrd="0" presId="urn:microsoft.com/office/officeart/2005/8/layout/vList2"/>
  </dgm:cxnLst>
  <dgm:bg/>
  <dgm:whole/>
</dgm:dataModel>
</file>

<file path=ppt/diagrams/data35.xml><?xml version="1.0" encoding="utf-8"?>
<dgm:dataModel xmlns:dgm="http://schemas.openxmlformats.org/drawingml/2006/diagram" xmlns:a="http://schemas.openxmlformats.org/drawingml/2006/main">
  <dgm:ptLst>
    <dgm:pt modelId="{CDD93BAA-8A8F-4B7C-BEA3-9C395D03D5D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74DCC18C-6E55-4F50-AE32-6B3742B8052D}">
      <dgm:prSet phldrT="[Text]"/>
      <dgm:spPr>
        <a:solidFill>
          <a:srgbClr val="00B0F0"/>
        </a:solidFill>
      </dgm:spPr>
      <dgm:t>
        <a:bodyPr/>
        <a:lstStyle/>
        <a:p>
          <a:r>
            <a:rPr lang="de-DE" b="1" dirty="0" smtClean="0">
              <a:solidFill>
                <a:schemeClr val="tx1"/>
              </a:solidFill>
            </a:rPr>
            <a:t>Tentative areas of Misstatements in Cost Statements, either due to error or fraud (C)</a:t>
          </a:r>
          <a:endParaRPr lang="en-US" dirty="0">
            <a:solidFill>
              <a:schemeClr val="tx1"/>
            </a:solidFill>
          </a:endParaRPr>
        </a:p>
      </dgm:t>
    </dgm:pt>
    <dgm:pt modelId="{A2BE0E0B-5120-484C-98E6-A797FA8C83DC}" type="parTrans" cxnId="{2DE97C24-463B-435B-9A70-3CE9934ADEB4}">
      <dgm:prSet/>
      <dgm:spPr/>
      <dgm:t>
        <a:bodyPr/>
        <a:lstStyle/>
        <a:p>
          <a:endParaRPr lang="en-US"/>
        </a:p>
      </dgm:t>
    </dgm:pt>
    <dgm:pt modelId="{080CC88E-AB7F-480A-BB8F-1768790E91E9}" type="sibTrans" cxnId="{2DE97C24-463B-435B-9A70-3CE9934ADEB4}">
      <dgm:prSet/>
      <dgm:spPr/>
      <dgm:t>
        <a:bodyPr/>
        <a:lstStyle/>
        <a:p>
          <a:endParaRPr lang="en-US"/>
        </a:p>
      </dgm:t>
    </dgm:pt>
    <dgm:pt modelId="{884A6174-396C-49F9-A258-58C7C0CDF7D3}">
      <dgm:prSet/>
      <dgm:spPr/>
      <dgm:t>
        <a:bodyPr/>
        <a:lstStyle/>
        <a:p>
          <a:r>
            <a:rPr lang="de-DE" dirty="0" smtClean="0"/>
            <a:t>Over or under invoicing of purchases or sales</a:t>
          </a:r>
          <a:endParaRPr lang="en-US" dirty="0"/>
        </a:p>
      </dgm:t>
    </dgm:pt>
    <dgm:pt modelId="{637CBE4C-ACB9-45F2-927F-65E67F87EFDD}" type="parTrans" cxnId="{89E7BC8A-4CF8-4450-8B1A-47FA188E8EBB}">
      <dgm:prSet/>
      <dgm:spPr/>
      <dgm:t>
        <a:bodyPr/>
        <a:lstStyle/>
        <a:p>
          <a:endParaRPr lang="en-US"/>
        </a:p>
      </dgm:t>
    </dgm:pt>
    <dgm:pt modelId="{327257D3-810F-4639-84F5-5EC2E2104FBC}" type="sibTrans" cxnId="{89E7BC8A-4CF8-4450-8B1A-47FA188E8EBB}">
      <dgm:prSet/>
      <dgm:spPr/>
      <dgm:t>
        <a:bodyPr/>
        <a:lstStyle/>
        <a:p>
          <a:endParaRPr lang="en-US"/>
        </a:p>
      </dgm:t>
    </dgm:pt>
    <dgm:pt modelId="{E886118D-6987-44B4-9AB5-76CA56579A34}">
      <dgm:prSet/>
      <dgm:spPr/>
      <dgm:t>
        <a:bodyPr/>
        <a:lstStyle/>
        <a:p>
          <a:r>
            <a:rPr lang="de-DE" dirty="0" smtClean="0"/>
            <a:t>Recognition of costs not actually incurred</a:t>
          </a:r>
          <a:endParaRPr lang="en-US" dirty="0"/>
        </a:p>
      </dgm:t>
    </dgm:pt>
    <dgm:pt modelId="{DBBBBE7E-72C4-447A-97FD-D09B6D1E80EC}" type="parTrans" cxnId="{B5654E36-B883-4425-B5A9-FDF8774CDE80}">
      <dgm:prSet/>
      <dgm:spPr/>
      <dgm:t>
        <a:bodyPr/>
        <a:lstStyle/>
        <a:p>
          <a:endParaRPr lang="en-US"/>
        </a:p>
      </dgm:t>
    </dgm:pt>
    <dgm:pt modelId="{27DD062F-AD60-48B5-9CAB-31F024D49666}" type="sibTrans" cxnId="{B5654E36-B883-4425-B5A9-FDF8774CDE80}">
      <dgm:prSet/>
      <dgm:spPr/>
      <dgm:t>
        <a:bodyPr/>
        <a:lstStyle/>
        <a:p>
          <a:endParaRPr lang="en-US"/>
        </a:p>
      </dgm:t>
    </dgm:pt>
    <dgm:pt modelId="{15E9D5B7-7486-426E-9639-C8207A044051}">
      <dgm:prSet/>
      <dgm:spPr/>
      <dgm:t>
        <a:bodyPr/>
        <a:lstStyle/>
        <a:p>
          <a:r>
            <a:rPr lang="de-DE" dirty="0" smtClean="0"/>
            <a:t>Treatment of capital as revenue or vice-versa</a:t>
          </a:r>
          <a:endParaRPr lang="en-US" dirty="0"/>
        </a:p>
      </dgm:t>
    </dgm:pt>
    <dgm:pt modelId="{CA8EA715-D29C-4C02-95F2-532698690B47}" type="parTrans" cxnId="{B12C52DA-D4A6-4CE5-A122-0F746ECFE4BA}">
      <dgm:prSet/>
      <dgm:spPr/>
      <dgm:t>
        <a:bodyPr/>
        <a:lstStyle/>
        <a:p>
          <a:endParaRPr lang="en-US"/>
        </a:p>
      </dgm:t>
    </dgm:pt>
    <dgm:pt modelId="{3EA54D6B-4BB6-4040-AD30-E319F4FB4005}" type="sibTrans" cxnId="{B12C52DA-D4A6-4CE5-A122-0F746ECFE4BA}">
      <dgm:prSet/>
      <dgm:spPr/>
      <dgm:t>
        <a:bodyPr/>
        <a:lstStyle/>
        <a:p>
          <a:endParaRPr lang="en-US"/>
        </a:p>
      </dgm:t>
    </dgm:pt>
    <dgm:pt modelId="{37BAABF9-BF21-49AE-A69C-328DD8962CCC}">
      <dgm:prSet/>
      <dgm:spPr/>
      <dgm:t>
        <a:bodyPr/>
        <a:lstStyle/>
        <a:p>
          <a:r>
            <a:rPr lang="de-DE" dirty="0" smtClean="0"/>
            <a:t>Booking of fake manpower costs not actually engaged</a:t>
          </a:r>
          <a:endParaRPr lang="en-US" dirty="0"/>
        </a:p>
      </dgm:t>
    </dgm:pt>
    <dgm:pt modelId="{E9115AEB-7A73-4667-80D7-E1F7BF641E8E}" type="parTrans" cxnId="{77DD0747-9A53-4293-A91D-B6035F35064F}">
      <dgm:prSet/>
      <dgm:spPr/>
      <dgm:t>
        <a:bodyPr/>
        <a:lstStyle/>
        <a:p>
          <a:endParaRPr lang="en-US"/>
        </a:p>
      </dgm:t>
    </dgm:pt>
    <dgm:pt modelId="{71D72956-572C-488B-A6AF-3CE90940DD5C}" type="sibTrans" cxnId="{77DD0747-9A53-4293-A91D-B6035F35064F}">
      <dgm:prSet/>
      <dgm:spPr/>
      <dgm:t>
        <a:bodyPr/>
        <a:lstStyle/>
        <a:p>
          <a:endParaRPr lang="en-US"/>
        </a:p>
      </dgm:t>
    </dgm:pt>
    <dgm:pt modelId="{024EB5AA-8365-4547-B439-5604FB3A18AF}">
      <dgm:prSet/>
      <dgm:spPr/>
      <dgm:t>
        <a:bodyPr/>
        <a:lstStyle/>
        <a:p>
          <a:r>
            <a:rPr lang="de-DE" dirty="0" smtClean="0"/>
            <a:t>Wrongful recognition of group companies‘ costs or assets</a:t>
          </a:r>
          <a:endParaRPr lang="en-US" dirty="0"/>
        </a:p>
      </dgm:t>
    </dgm:pt>
    <dgm:pt modelId="{32FFA735-363D-4930-87A1-7BC1EAFD38A5}" type="parTrans" cxnId="{48C6D02C-0E30-4133-8819-5237EDBEFB0E}">
      <dgm:prSet/>
      <dgm:spPr/>
      <dgm:t>
        <a:bodyPr/>
        <a:lstStyle/>
        <a:p>
          <a:endParaRPr lang="en-US"/>
        </a:p>
      </dgm:t>
    </dgm:pt>
    <dgm:pt modelId="{24EDE26C-368D-43AF-A8FD-4AA5D842998A}" type="sibTrans" cxnId="{48C6D02C-0E30-4133-8819-5237EDBEFB0E}">
      <dgm:prSet/>
      <dgm:spPr/>
      <dgm:t>
        <a:bodyPr/>
        <a:lstStyle/>
        <a:p>
          <a:endParaRPr lang="en-US"/>
        </a:p>
      </dgm:t>
    </dgm:pt>
    <dgm:pt modelId="{9CFD6D19-3F94-4AB0-90A7-C0AA7593151D}">
      <dgm:prSet/>
      <dgm:spPr/>
      <dgm:t>
        <a:bodyPr/>
        <a:lstStyle/>
        <a:p>
          <a:r>
            <a:rPr lang="de-DE" dirty="0" smtClean="0"/>
            <a:t>Recognition of dead or unserviceable stocks as 'good' inventories or vice versa</a:t>
          </a:r>
          <a:endParaRPr lang="en-US" dirty="0"/>
        </a:p>
      </dgm:t>
    </dgm:pt>
    <dgm:pt modelId="{4F638F01-2DB0-462F-ADF5-79CF1C824225}" type="parTrans" cxnId="{116ABC9F-FC71-42DB-BA53-57A09AA64C3C}">
      <dgm:prSet/>
      <dgm:spPr/>
      <dgm:t>
        <a:bodyPr/>
        <a:lstStyle/>
        <a:p>
          <a:endParaRPr lang="en-US"/>
        </a:p>
      </dgm:t>
    </dgm:pt>
    <dgm:pt modelId="{03787677-9EAC-4E3F-BE46-4515406066E8}" type="sibTrans" cxnId="{116ABC9F-FC71-42DB-BA53-57A09AA64C3C}">
      <dgm:prSet/>
      <dgm:spPr/>
      <dgm:t>
        <a:bodyPr/>
        <a:lstStyle/>
        <a:p>
          <a:endParaRPr lang="en-US"/>
        </a:p>
      </dgm:t>
    </dgm:pt>
    <dgm:pt modelId="{2C40ABBD-F48D-4DAB-AAB0-60682522D652}">
      <dgm:prSet/>
      <dgm:spPr/>
      <dgm:t>
        <a:bodyPr/>
        <a:lstStyle/>
        <a:p>
          <a:r>
            <a:rPr lang="de-DE" dirty="0" smtClean="0"/>
            <a:t>Recognition of third party stocks as own stocks or vice versa</a:t>
          </a:r>
          <a:endParaRPr lang="en-US" dirty="0"/>
        </a:p>
      </dgm:t>
    </dgm:pt>
    <dgm:pt modelId="{32038596-61C2-48AE-AEFD-7057DDE05E19}" type="parTrans" cxnId="{60700E6F-68FF-4C9F-A18D-02DCDC552599}">
      <dgm:prSet/>
      <dgm:spPr/>
      <dgm:t>
        <a:bodyPr/>
        <a:lstStyle/>
        <a:p>
          <a:endParaRPr lang="en-US"/>
        </a:p>
      </dgm:t>
    </dgm:pt>
    <dgm:pt modelId="{60EE9113-95CE-4102-B343-F73199C5225C}" type="sibTrans" cxnId="{60700E6F-68FF-4C9F-A18D-02DCDC552599}">
      <dgm:prSet/>
      <dgm:spPr/>
      <dgm:t>
        <a:bodyPr/>
        <a:lstStyle/>
        <a:p>
          <a:endParaRPr lang="en-US"/>
        </a:p>
      </dgm:t>
    </dgm:pt>
    <dgm:pt modelId="{D2D32DC5-AAEB-40B3-9964-52394C19D231}">
      <dgm:prSet/>
      <dgm:spPr/>
      <dgm:t>
        <a:bodyPr/>
        <a:lstStyle/>
        <a:p>
          <a:r>
            <a:rPr lang="de-DE" dirty="0" smtClean="0"/>
            <a:t>Non-booking of costs already accrued</a:t>
          </a:r>
          <a:endParaRPr lang="en-US" dirty="0"/>
        </a:p>
      </dgm:t>
    </dgm:pt>
    <dgm:pt modelId="{B7247691-72CC-4A8B-A411-563F830E9044}" type="parTrans" cxnId="{51C29D71-86E5-4292-BF8C-706D27F3A95D}">
      <dgm:prSet/>
      <dgm:spPr/>
      <dgm:t>
        <a:bodyPr/>
        <a:lstStyle/>
        <a:p>
          <a:endParaRPr lang="en-US"/>
        </a:p>
      </dgm:t>
    </dgm:pt>
    <dgm:pt modelId="{546DC105-C707-48BA-A974-4ECE73F406A8}" type="sibTrans" cxnId="{51C29D71-86E5-4292-BF8C-706D27F3A95D}">
      <dgm:prSet/>
      <dgm:spPr/>
      <dgm:t>
        <a:bodyPr/>
        <a:lstStyle/>
        <a:p>
          <a:endParaRPr lang="en-US"/>
        </a:p>
      </dgm:t>
    </dgm:pt>
    <dgm:pt modelId="{D65E10DB-E1FC-431A-813C-8EEECB1B272E}">
      <dgm:prSet/>
      <dgm:spPr/>
      <dgm:t>
        <a:bodyPr/>
        <a:lstStyle/>
        <a:p>
          <a:r>
            <a:rPr lang="de-DE" dirty="0" smtClean="0"/>
            <a:t>Mistatement in quantities and values showing material mismatch with cost estimates</a:t>
          </a:r>
          <a:endParaRPr lang="en-US" dirty="0"/>
        </a:p>
      </dgm:t>
    </dgm:pt>
    <dgm:pt modelId="{B670DDDE-D355-445A-8446-9B4CFE3016B0}" type="parTrans" cxnId="{BE0A49A7-ECC7-47B7-843D-79824E20FDA9}">
      <dgm:prSet/>
      <dgm:spPr/>
      <dgm:t>
        <a:bodyPr/>
        <a:lstStyle/>
        <a:p>
          <a:endParaRPr lang="en-US"/>
        </a:p>
      </dgm:t>
    </dgm:pt>
    <dgm:pt modelId="{CAD6B3E2-D386-479C-81C4-3364549BD3CB}" type="sibTrans" cxnId="{BE0A49A7-ECC7-47B7-843D-79824E20FDA9}">
      <dgm:prSet/>
      <dgm:spPr/>
      <dgm:t>
        <a:bodyPr/>
        <a:lstStyle/>
        <a:p>
          <a:endParaRPr lang="en-US"/>
        </a:p>
      </dgm:t>
    </dgm:pt>
    <dgm:pt modelId="{1F5122EA-B472-4518-90B4-FB812D71B9CB}">
      <dgm:prSet/>
      <dgm:spPr/>
      <dgm:t>
        <a:bodyPr/>
        <a:lstStyle/>
        <a:p>
          <a:r>
            <a:rPr lang="de-DE" dirty="0" smtClean="0"/>
            <a:t>Recognition of fake bills of purchases of goods and services</a:t>
          </a:r>
          <a:endParaRPr lang="en-US" dirty="0"/>
        </a:p>
      </dgm:t>
    </dgm:pt>
    <dgm:pt modelId="{955110F1-ED3D-4A87-9D27-806DD84C0C41}" type="parTrans" cxnId="{EA014B2D-88C7-4721-8165-D6097D2C96C1}">
      <dgm:prSet/>
      <dgm:spPr/>
      <dgm:t>
        <a:bodyPr/>
        <a:lstStyle/>
        <a:p>
          <a:endParaRPr lang="en-US"/>
        </a:p>
      </dgm:t>
    </dgm:pt>
    <dgm:pt modelId="{63A49943-1436-4371-8593-74599BDD474C}" type="sibTrans" cxnId="{EA014B2D-88C7-4721-8165-D6097D2C96C1}">
      <dgm:prSet/>
      <dgm:spPr/>
      <dgm:t>
        <a:bodyPr/>
        <a:lstStyle/>
        <a:p>
          <a:endParaRPr lang="en-US"/>
        </a:p>
      </dgm:t>
    </dgm:pt>
    <dgm:pt modelId="{6150C284-0B1F-4A9A-A097-EC506EF26DDB}" type="pres">
      <dgm:prSet presAssocID="{CDD93BAA-8A8F-4B7C-BEA3-9C395D03D5D3}" presName="linear" presStyleCnt="0">
        <dgm:presLayoutVars>
          <dgm:animLvl val="lvl"/>
          <dgm:resizeHandles val="exact"/>
        </dgm:presLayoutVars>
      </dgm:prSet>
      <dgm:spPr/>
      <dgm:t>
        <a:bodyPr/>
        <a:lstStyle/>
        <a:p>
          <a:endParaRPr lang="en-US"/>
        </a:p>
      </dgm:t>
    </dgm:pt>
    <dgm:pt modelId="{FDAB7AF4-DDAE-4199-9019-A7B6D0D7EB8F}" type="pres">
      <dgm:prSet presAssocID="{74DCC18C-6E55-4F50-AE32-6B3742B8052D}" presName="parentText" presStyleLbl="node1" presStyleIdx="0" presStyleCnt="1">
        <dgm:presLayoutVars>
          <dgm:chMax val="0"/>
          <dgm:bulletEnabled val="1"/>
        </dgm:presLayoutVars>
      </dgm:prSet>
      <dgm:spPr/>
      <dgm:t>
        <a:bodyPr/>
        <a:lstStyle/>
        <a:p>
          <a:endParaRPr lang="en-US"/>
        </a:p>
      </dgm:t>
    </dgm:pt>
    <dgm:pt modelId="{49883D3D-A575-412D-B44F-18674660BFE7}" type="pres">
      <dgm:prSet presAssocID="{74DCC18C-6E55-4F50-AE32-6B3742B8052D}" presName="childText" presStyleLbl="revTx" presStyleIdx="0" presStyleCnt="1">
        <dgm:presLayoutVars>
          <dgm:bulletEnabled val="1"/>
        </dgm:presLayoutVars>
      </dgm:prSet>
      <dgm:spPr/>
      <dgm:t>
        <a:bodyPr/>
        <a:lstStyle/>
        <a:p>
          <a:endParaRPr lang="en-US"/>
        </a:p>
      </dgm:t>
    </dgm:pt>
  </dgm:ptLst>
  <dgm:cxnLst>
    <dgm:cxn modelId="{ED987090-22D0-4127-8A68-E0095187A4CB}" type="presOf" srcId="{E886118D-6987-44B4-9AB5-76CA56579A34}" destId="{49883D3D-A575-412D-B44F-18674660BFE7}" srcOrd="0" destOrd="2" presId="urn:microsoft.com/office/officeart/2005/8/layout/vList2"/>
    <dgm:cxn modelId="{89E7BC8A-4CF8-4450-8B1A-47FA188E8EBB}" srcId="{74DCC18C-6E55-4F50-AE32-6B3742B8052D}" destId="{884A6174-396C-49F9-A258-58C7C0CDF7D3}" srcOrd="0" destOrd="0" parTransId="{637CBE4C-ACB9-45F2-927F-65E67F87EFDD}" sibTransId="{327257D3-810F-4639-84F5-5EC2E2104FBC}"/>
    <dgm:cxn modelId="{EA014B2D-88C7-4721-8165-D6097D2C96C1}" srcId="{74DCC18C-6E55-4F50-AE32-6B3742B8052D}" destId="{1F5122EA-B472-4518-90B4-FB812D71B9CB}" srcOrd="1" destOrd="0" parTransId="{955110F1-ED3D-4A87-9D27-806DD84C0C41}" sibTransId="{63A49943-1436-4371-8593-74599BDD474C}"/>
    <dgm:cxn modelId="{C4DD6A27-E098-46D1-BA9C-4B0481D8B324}" type="presOf" srcId="{37BAABF9-BF21-49AE-A69C-328DD8962CCC}" destId="{49883D3D-A575-412D-B44F-18674660BFE7}" srcOrd="0" destOrd="4" presId="urn:microsoft.com/office/officeart/2005/8/layout/vList2"/>
    <dgm:cxn modelId="{B5654E36-B883-4425-B5A9-FDF8774CDE80}" srcId="{74DCC18C-6E55-4F50-AE32-6B3742B8052D}" destId="{E886118D-6987-44B4-9AB5-76CA56579A34}" srcOrd="2" destOrd="0" parTransId="{DBBBBE7E-72C4-447A-97FD-D09B6D1E80EC}" sibTransId="{27DD062F-AD60-48B5-9CAB-31F024D49666}"/>
    <dgm:cxn modelId="{FB4754ED-62E7-426B-8EC1-79EC7C96FD66}" type="presOf" srcId="{2C40ABBD-F48D-4DAB-AAB0-60682522D652}" destId="{49883D3D-A575-412D-B44F-18674660BFE7}" srcOrd="0" destOrd="7" presId="urn:microsoft.com/office/officeart/2005/8/layout/vList2"/>
    <dgm:cxn modelId="{89122620-BFFF-48AF-86F8-0A84D628DADD}" type="presOf" srcId="{D2D32DC5-AAEB-40B3-9964-52394C19D231}" destId="{49883D3D-A575-412D-B44F-18674660BFE7}" srcOrd="0" destOrd="8" presId="urn:microsoft.com/office/officeart/2005/8/layout/vList2"/>
    <dgm:cxn modelId="{BE0A49A7-ECC7-47B7-843D-79824E20FDA9}" srcId="{74DCC18C-6E55-4F50-AE32-6B3742B8052D}" destId="{D65E10DB-E1FC-431A-813C-8EEECB1B272E}" srcOrd="9" destOrd="0" parTransId="{B670DDDE-D355-445A-8446-9B4CFE3016B0}" sibTransId="{CAD6B3E2-D386-479C-81C4-3364549BD3CB}"/>
    <dgm:cxn modelId="{E6A9D873-85B0-4A1F-9DC1-15713EADA4D9}" type="presOf" srcId="{1F5122EA-B472-4518-90B4-FB812D71B9CB}" destId="{49883D3D-A575-412D-B44F-18674660BFE7}" srcOrd="0" destOrd="1" presId="urn:microsoft.com/office/officeart/2005/8/layout/vList2"/>
    <dgm:cxn modelId="{48B4E991-CEED-4907-8B70-EEFFF09005F9}" type="presOf" srcId="{15E9D5B7-7486-426E-9639-C8207A044051}" destId="{49883D3D-A575-412D-B44F-18674660BFE7}" srcOrd="0" destOrd="3" presId="urn:microsoft.com/office/officeart/2005/8/layout/vList2"/>
    <dgm:cxn modelId="{99A001B4-9194-4CFE-B4B8-376D88982808}" type="presOf" srcId="{D65E10DB-E1FC-431A-813C-8EEECB1B272E}" destId="{49883D3D-A575-412D-B44F-18674660BFE7}" srcOrd="0" destOrd="9" presId="urn:microsoft.com/office/officeart/2005/8/layout/vList2"/>
    <dgm:cxn modelId="{76C47297-44D1-4DDB-AD38-41BE75ADB8EA}" type="presOf" srcId="{884A6174-396C-49F9-A258-58C7C0CDF7D3}" destId="{49883D3D-A575-412D-B44F-18674660BFE7}" srcOrd="0" destOrd="0" presId="urn:microsoft.com/office/officeart/2005/8/layout/vList2"/>
    <dgm:cxn modelId="{A48F1BD6-AAB8-49E9-B03E-761A0CCEA973}" type="presOf" srcId="{74DCC18C-6E55-4F50-AE32-6B3742B8052D}" destId="{FDAB7AF4-DDAE-4199-9019-A7B6D0D7EB8F}" srcOrd="0" destOrd="0" presId="urn:microsoft.com/office/officeart/2005/8/layout/vList2"/>
    <dgm:cxn modelId="{B12C52DA-D4A6-4CE5-A122-0F746ECFE4BA}" srcId="{74DCC18C-6E55-4F50-AE32-6B3742B8052D}" destId="{15E9D5B7-7486-426E-9639-C8207A044051}" srcOrd="3" destOrd="0" parTransId="{CA8EA715-D29C-4C02-95F2-532698690B47}" sibTransId="{3EA54D6B-4BB6-4040-AD30-E319F4FB4005}"/>
    <dgm:cxn modelId="{60700E6F-68FF-4C9F-A18D-02DCDC552599}" srcId="{74DCC18C-6E55-4F50-AE32-6B3742B8052D}" destId="{2C40ABBD-F48D-4DAB-AAB0-60682522D652}" srcOrd="7" destOrd="0" parTransId="{32038596-61C2-48AE-AEFD-7057DDE05E19}" sibTransId="{60EE9113-95CE-4102-B343-F73199C5225C}"/>
    <dgm:cxn modelId="{9AFAE391-1CE9-4289-BD21-5084BE8EA577}" type="presOf" srcId="{CDD93BAA-8A8F-4B7C-BEA3-9C395D03D5D3}" destId="{6150C284-0B1F-4A9A-A097-EC506EF26DDB}" srcOrd="0" destOrd="0" presId="urn:microsoft.com/office/officeart/2005/8/layout/vList2"/>
    <dgm:cxn modelId="{1D497830-E8DB-434E-AFA3-522CEC752072}" type="presOf" srcId="{024EB5AA-8365-4547-B439-5604FB3A18AF}" destId="{49883D3D-A575-412D-B44F-18674660BFE7}" srcOrd="0" destOrd="5" presId="urn:microsoft.com/office/officeart/2005/8/layout/vList2"/>
    <dgm:cxn modelId="{48C6D02C-0E30-4133-8819-5237EDBEFB0E}" srcId="{74DCC18C-6E55-4F50-AE32-6B3742B8052D}" destId="{024EB5AA-8365-4547-B439-5604FB3A18AF}" srcOrd="5" destOrd="0" parTransId="{32FFA735-363D-4930-87A1-7BC1EAFD38A5}" sibTransId="{24EDE26C-368D-43AF-A8FD-4AA5D842998A}"/>
    <dgm:cxn modelId="{51C29D71-86E5-4292-BF8C-706D27F3A95D}" srcId="{74DCC18C-6E55-4F50-AE32-6B3742B8052D}" destId="{D2D32DC5-AAEB-40B3-9964-52394C19D231}" srcOrd="8" destOrd="0" parTransId="{B7247691-72CC-4A8B-A411-563F830E9044}" sibTransId="{546DC105-C707-48BA-A974-4ECE73F406A8}"/>
    <dgm:cxn modelId="{7BE9B01A-2539-43BA-97DA-4CB3E61ECCDE}" type="presOf" srcId="{9CFD6D19-3F94-4AB0-90A7-C0AA7593151D}" destId="{49883D3D-A575-412D-B44F-18674660BFE7}" srcOrd="0" destOrd="6" presId="urn:microsoft.com/office/officeart/2005/8/layout/vList2"/>
    <dgm:cxn modelId="{77DD0747-9A53-4293-A91D-B6035F35064F}" srcId="{74DCC18C-6E55-4F50-AE32-6B3742B8052D}" destId="{37BAABF9-BF21-49AE-A69C-328DD8962CCC}" srcOrd="4" destOrd="0" parTransId="{E9115AEB-7A73-4667-80D7-E1F7BF641E8E}" sibTransId="{71D72956-572C-488B-A6AF-3CE90940DD5C}"/>
    <dgm:cxn modelId="{116ABC9F-FC71-42DB-BA53-57A09AA64C3C}" srcId="{74DCC18C-6E55-4F50-AE32-6B3742B8052D}" destId="{9CFD6D19-3F94-4AB0-90A7-C0AA7593151D}" srcOrd="6" destOrd="0" parTransId="{4F638F01-2DB0-462F-ADF5-79CF1C824225}" sibTransId="{03787677-9EAC-4E3F-BE46-4515406066E8}"/>
    <dgm:cxn modelId="{2DE97C24-463B-435B-9A70-3CE9934ADEB4}" srcId="{CDD93BAA-8A8F-4B7C-BEA3-9C395D03D5D3}" destId="{74DCC18C-6E55-4F50-AE32-6B3742B8052D}" srcOrd="0" destOrd="0" parTransId="{A2BE0E0B-5120-484C-98E6-A797FA8C83DC}" sibTransId="{080CC88E-AB7F-480A-BB8F-1768790E91E9}"/>
    <dgm:cxn modelId="{4E2CE892-D3EE-4CBE-B1A4-36C2B0CB9F74}" type="presParOf" srcId="{6150C284-0B1F-4A9A-A097-EC506EF26DDB}" destId="{FDAB7AF4-DDAE-4199-9019-A7B6D0D7EB8F}" srcOrd="0" destOrd="0" presId="urn:microsoft.com/office/officeart/2005/8/layout/vList2"/>
    <dgm:cxn modelId="{2C052581-E051-48F2-A285-08FB935B3C13}" type="presParOf" srcId="{6150C284-0B1F-4A9A-A097-EC506EF26DDB}" destId="{49883D3D-A575-412D-B44F-18674660BFE7}" srcOrd="1" destOrd="0" presId="urn:microsoft.com/office/officeart/2005/8/layout/vList2"/>
  </dgm:cxnLst>
  <dgm:bg/>
  <dgm:whole/>
</dgm:dataModel>
</file>

<file path=ppt/diagrams/data36.xml><?xml version="1.0" encoding="utf-8"?>
<dgm:dataModel xmlns:dgm="http://schemas.openxmlformats.org/drawingml/2006/diagram" xmlns:a="http://schemas.openxmlformats.org/drawingml/2006/main">
  <dgm:ptLst>
    <dgm:pt modelId="{CDD93BAA-8A8F-4B7C-BEA3-9C395D03D5D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74DCC18C-6E55-4F50-AE32-6B3742B8052D}">
      <dgm:prSet phldrT="[Text]"/>
      <dgm:spPr>
        <a:solidFill>
          <a:srgbClr val="00B0F0"/>
        </a:solidFill>
      </dgm:spPr>
      <dgm:t>
        <a:bodyPr/>
        <a:lstStyle/>
        <a:p>
          <a:r>
            <a:rPr lang="de-DE" b="1" dirty="0" smtClean="0">
              <a:solidFill>
                <a:schemeClr val="tx1"/>
              </a:solidFill>
            </a:rPr>
            <a:t>Tentative areas of Misstatements in Cost Statements, either due to error or fraud (D)</a:t>
          </a:r>
          <a:endParaRPr lang="en-US" dirty="0">
            <a:solidFill>
              <a:schemeClr val="tx1"/>
            </a:solidFill>
          </a:endParaRPr>
        </a:p>
      </dgm:t>
    </dgm:pt>
    <dgm:pt modelId="{A2BE0E0B-5120-484C-98E6-A797FA8C83DC}" type="parTrans" cxnId="{2DE97C24-463B-435B-9A70-3CE9934ADEB4}">
      <dgm:prSet/>
      <dgm:spPr/>
      <dgm:t>
        <a:bodyPr/>
        <a:lstStyle/>
        <a:p>
          <a:endParaRPr lang="en-US"/>
        </a:p>
      </dgm:t>
    </dgm:pt>
    <dgm:pt modelId="{080CC88E-AB7F-480A-BB8F-1768790E91E9}" type="sibTrans" cxnId="{2DE97C24-463B-435B-9A70-3CE9934ADEB4}">
      <dgm:prSet/>
      <dgm:spPr/>
      <dgm:t>
        <a:bodyPr/>
        <a:lstStyle/>
        <a:p>
          <a:endParaRPr lang="en-US"/>
        </a:p>
      </dgm:t>
    </dgm:pt>
    <dgm:pt modelId="{884A6174-396C-49F9-A258-58C7C0CDF7D3}">
      <dgm:prSet/>
      <dgm:spPr/>
      <dgm:t>
        <a:bodyPr/>
        <a:lstStyle/>
        <a:p>
          <a:r>
            <a:rPr lang="de-DE" dirty="0" smtClean="0"/>
            <a:t>Treatment of self-manufactured materials, components, sub-assemblies, tools, etc. as purchases</a:t>
          </a:r>
          <a:endParaRPr lang="en-US" dirty="0"/>
        </a:p>
      </dgm:t>
    </dgm:pt>
    <dgm:pt modelId="{637CBE4C-ACB9-45F2-927F-65E67F87EFDD}" type="parTrans" cxnId="{89E7BC8A-4CF8-4450-8B1A-47FA188E8EBB}">
      <dgm:prSet/>
      <dgm:spPr/>
      <dgm:t>
        <a:bodyPr/>
        <a:lstStyle/>
        <a:p>
          <a:endParaRPr lang="en-US"/>
        </a:p>
      </dgm:t>
    </dgm:pt>
    <dgm:pt modelId="{327257D3-810F-4639-84F5-5EC2E2104FBC}" type="sibTrans" cxnId="{89E7BC8A-4CF8-4450-8B1A-47FA188E8EBB}">
      <dgm:prSet/>
      <dgm:spPr/>
      <dgm:t>
        <a:bodyPr/>
        <a:lstStyle/>
        <a:p>
          <a:endParaRPr lang="en-US"/>
        </a:p>
      </dgm:t>
    </dgm:pt>
    <dgm:pt modelId="{48540535-10C2-427A-8654-C524CF09FE21}">
      <dgm:prSet/>
      <dgm:spPr/>
      <dgm:t>
        <a:bodyPr/>
        <a:lstStyle/>
        <a:p>
          <a:r>
            <a:rPr lang="de-DE" dirty="0" smtClean="0"/>
            <a:t>Valuation of international transactions at wrong forex rates</a:t>
          </a:r>
          <a:endParaRPr lang="en-US" dirty="0"/>
        </a:p>
      </dgm:t>
    </dgm:pt>
    <dgm:pt modelId="{CBC6EBC1-7F50-46A5-AC89-C6F33BE36A19}" type="parTrans" cxnId="{16D812F7-52FD-4CE4-BDE1-78FE34A8B853}">
      <dgm:prSet/>
      <dgm:spPr/>
      <dgm:t>
        <a:bodyPr/>
        <a:lstStyle/>
        <a:p>
          <a:endParaRPr lang="en-US"/>
        </a:p>
      </dgm:t>
    </dgm:pt>
    <dgm:pt modelId="{8FEF3882-1B20-4D0F-B698-E67439773A98}" type="sibTrans" cxnId="{16D812F7-52FD-4CE4-BDE1-78FE34A8B853}">
      <dgm:prSet/>
      <dgm:spPr/>
      <dgm:t>
        <a:bodyPr/>
        <a:lstStyle/>
        <a:p>
          <a:endParaRPr lang="en-US"/>
        </a:p>
      </dgm:t>
    </dgm:pt>
    <dgm:pt modelId="{ED9BE4D4-D322-4451-ADAA-4EB16F33EE8F}">
      <dgm:prSet/>
      <dgm:spPr/>
      <dgm:t>
        <a:bodyPr/>
        <a:lstStyle/>
        <a:p>
          <a:r>
            <a:rPr lang="de-DE" dirty="0" smtClean="0"/>
            <a:t>Wrongful recognition of subsidies, grants, incentives, etc. </a:t>
          </a:r>
          <a:endParaRPr lang="en-US" dirty="0"/>
        </a:p>
      </dgm:t>
    </dgm:pt>
    <dgm:pt modelId="{38B19D7F-B179-42E9-A626-8039F9BCBBA0}" type="parTrans" cxnId="{BD995948-0AFC-4B31-AE01-D96F99646651}">
      <dgm:prSet/>
      <dgm:spPr/>
      <dgm:t>
        <a:bodyPr/>
        <a:lstStyle/>
        <a:p>
          <a:endParaRPr lang="en-US"/>
        </a:p>
      </dgm:t>
    </dgm:pt>
    <dgm:pt modelId="{6936996D-2D2A-4CD1-A092-0B5A08A5969E}" type="sibTrans" cxnId="{BD995948-0AFC-4B31-AE01-D96F99646651}">
      <dgm:prSet/>
      <dgm:spPr/>
      <dgm:t>
        <a:bodyPr/>
        <a:lstStyle/>
        <a:p>
          <a:endParaRPr lang="en-US"/>
        </a:p>
      </dgm:t>
    </dgm:pt>
    <dgm:pt modelId="{FB75313E-AA6F-47BD-A41E-F20F84483751}">
      <dgm:prSet/>
      <dgm:spPr/>
      <dgm:t>
        <a:bodyPr/>
        <a:lstStyle/>
        <a:p>
          <a:r>
            <a:rPr lang="de-DE" dirty="0" smtClean="0"/>
            <a:t>Recognition of imputed costs</a:t>
          </a:r>
          <a:endParaRPr lang="en-US" dirty="0"/>
        </a:p>
      </dgm:t>
    </dgm:pt>
    <dgm:pt modelId="{4B4FEB66-535C-4E77-9EA8-621F2B2979EC}" type="parTrans" cxnId="{A750FF11-8D96-496E-9AB4-DE70B6CDFD36}">
      <dgm:prSet/>
      <dgm:spPr/>
      <dgm:t>
        <a:bodyPr/>
        <a:lstStyle/>
        <a:p>
          <a:endParaRPr lang="en-US"/>
        </a:p>
      </dgm:t>
    </dgm:pt>
    <dgm:pt modelId="{C2B6B7CE-6B7B-4126-BAE4-904ABCE3870F}" type="sibTrans" cxnId="{A750FF11-8D96-496E-9AB4-DE70B6CDFD36}">
      <dgm:prSet/>
      <dgm:spPr/>
      <dgm:t>
        <a:bodyPr/>
        <a:lstStyle/>
        <a:p>
          <a:endParaRPr lang="en-US"/>
        </a:p>
      </dgm:t>
    </dgm:pt>
    <dgm:pt modelId="{6450E37A-57BE-4679-ABD1-05FEAE19B41A}">
      <dgm:prSet/>
      <dgm:spPr/>
      <dgm:t>
        <a:bodyPr/>
        <a:lstStyle/>
        <a:p>
          <a:r>
            <a:rPr lang="de-DE" dirty="0" smtClean="0"/>
            <a:t>Recognition of defectives production as good ones or vice versa</a:t>
          </a:r>
          <a:endParaRPr lang="en-US" dirty="0"/>
        </a:p>
      </dgm:t>
    </dgm:pt>
    <dgm:pt modelId="{AC872BB6-6B22-4EE9-980D-97A551506222}" type="parTrans" cxnId="{34547397-918A-41DE-979F-AC5E0DA75B14}">
      <dgm:prSet/>
      <dgm:spPr/>
      <dgm:t>
        <a:bodyPr/>
        <a:lstStyle/>
        <a:p>
          <a:endParaRPr lang="en-US"/>
        </a:p>
      </dgm:t>
    </dgm:pt>
    <dgm:pt modelId="{BB308F47-AE57-40ED-A5F5-87052D1C8BFE}" type="sibTrans" cxnId="{34547397-918A-41DE-979F-AC5E0DA75B14}">
      <dgm:prSet/>
      <dgm:spPr/>
      <dgm:t>
        <a:bodyPr/>
        <a:lstStyle/>
        <a:p>
          <a:endParaRPr lang="en-US"/>
        </a:p>
      </dgm:t>
    </dgm:pt>
    <dgm:pt modelId="{F2D92661-106B-4026-B3E6-B7F3784789EC}">
      <dgm:prSet/>
      <dgm:spPr/>
      <dgm:t>
        <a:bodyPr/>
        <a:lstStyle/>
        <a:p>
          <a:r>
            <a:rPr lang="de-DE" dirty="0" smtClean="0"/>
            <a:t>Recognition of semi-finished goods as finished goods or vice versa</a:t>
          </a:r>
          <a:endParaRPr lang="en-US" dirty="0"/>
        </a:p>
      </dgm:t>
    </dgm:pt>
    <dgm:pt modelId="{41B1D5C6-0C6B-48AA-84A7-BA5AD9149632}" type="parTrans" cxnId="{ECB3E4F5-F79E-4456-A0C5-DCD11DEFFA4D}">
      <dgm:prSet/>
      <dgm:spPr/>
      <dgm:t>
        <a:bodyPr/>
        <a:lstStyle/>
        <a:p>
          <a:endParaRPr lang="en-US"/>
        </a:p>
      </dgm:t>
    </dgm:pt>
    <dgm:pt modelId="{7A859FDC-3B9E-49CD-99A3-AE14E9675AEE}" type="sibTrans" cxnId="{ECB3E4F5-F79E-4456-A0C5-DCD11DEFFA4D}">
      <dgm:prSet/>
      <dgm:spPr/>
      <dgm:t>
        <a:bodyPr/>
        <a:lstStyle/>
        <a:p>
          <a:endParaRPr lang="en-US"/>
        </a:p>
      </dgm:t>
    </dgm:pt>
    <dgm:pt modelId="{F63C9748-501B-43A6-9067-830DB8B2C10D}">
      <dgm:prSet/>
      <dgm:spPr/>
      <dgm:t>
        <a:bodyPr/>
        <a:lstStyle/>
        <a:p>
          <a:r>
            <a:rPr lang="de-DE" dirty="0" smtClean="0"/>
            <a:t>Under or overstating life of assets [or additions to or deletion of assets] resulting in over or undercharging of depreciation or amortization</a:t>
          </a:r>
          <a:endParaRPr lang="en-US" dirty="0"/>
        </a:p>
      </dgm:t>
    </dgm:pt>
    <dgm:pt modelId="{40615255-3C88-4373-B05B-DBFF83591308}" type="parTrans" cxnId="{4F4DFF7D-2C55-4B13-9273-CDF5A77599D7}">
      <dgm:prSet/>
      <dgm:spPr/>
      <dgm:t>
        <a:bodyPr/>
        <a:lstStyle/>
        <a:p>
          <a:endParaRPr lang="en-US"/>
        </a:p>
      </dgm:t>
    </dgm:pt>
    <dgm:pt modelId="{9C75FD43-4CC1-4A26-B880-76084FB63E74}" type="sibTrans" cxnId="{4F4DFF7D-2C55-4B13-9273-CDF5A77599D7}">
      <dgm:prSet/>
      <dgm:spPr/>
      <dgm:t>
        <a:bodyPr/>
        <a:lstStyle/>
        <a:p>
          <a:endParaRPr lang="en-US"/>
        </a:p>
      </dgm:t>
    </dgm:pt>
    <dgm:pt modelId="{6150C284-0B1F-4A9A-A097-EC506EF26DDB}" type="pres">
      <dgm:prSet presAssocID="{CDD93BAA-8A8F-4B7C-BEA3-9C395D03D5D3}" presName="linear" presStyleCnt="0">
        <dgm:presLayoutVars>
          <dgm:animLvl val="lvl"/>
          <dgm:resizeHandles val="exact"/>
        </dgm:presLayoutVars>
      </dgm:prSet>
      <dgm:spPr/>
      <dgm:t>
        <a:bodyPr/>
        <a:lstStyle/>
        <a:p>
          <a:endParaRPr lang="en-US"/>
        </a:p>
      </dgm:t>
    </dgm:pt>
    <dgm:pt modelId="{FDAB7AF4-DDAE-4199-9019-A7B6D0D7EB8F}" type="pres">
      <dgm:prSet presAssocID="{74DCC18C-6E55-4F50-AE32-6B3742B8052D}" presName="parentText" presStyleLbl="node1" presStyleIdx="0" presStyleCnt="1" custLinFactNeighborY="-976">
        <dgm:presLayoutVars>
          <dgm:chMax val="0"/>
          <dgm:bulletEnabled val="1"/>
        </dgm:presLayoutVars>
      </dgm:prSet>
      <dgm:spPr/>
      <dgm:t>
        <a:bodyPr/>
        <a:lstStyle/>
        <a:p>
          <a:endParaRPr lang="en-US"/>
        </a:p>
      </dgm:t>
    </dgm:pt>
    <dgm:pt modelId="{49883D3D-A575-412D-B44F-18674660BFE7}" type="pres">
      <dgm:prSet presAssocID="{74DCC18C-6E55-4F50-AE32-6B3742B8052D}" presName="childText" presStyleLbl="revTx" presStyleIdx="0" presStyleCnt="1">
        <dgm:presLayoutVars>
          <dgm:bulletEnabled val="1"/>
        </dgm:presLayoutVars>
      </dgm:prSet>
      <dgm:spPr/>
      <dgm:t>
        <a:bodyPr/>
        <a:lstStyle/>
        <a:p>
          <a:endParaRPr lang="en-US"/>
        </a:p>
      </dgm:t>
    </dgm:pt>
  </dgm:ptLst>
  <dgm:cxnLst>
    <dgm:cxn modelId="{14AA092B-2E32-4AF5-8F8F-6850F1A64233}" type="presOf" srcId="{48540535-10C2-427A-8654-C524CF09FE21}" destId="{49883D3D-A575-412D-B44F-18674660BFE7}" srcOrd="0" destOrd="1" presId="urn:microsoft.com/office/officeart/2005/8/layout/vList2"/>
    <dgm:cxn modelId="{510DD548-1F7C-4A12-9CD7-F6B37CA7EF9B}" type="presOf" srcId="{CDD93BAA-8A8F-4B7C-BEA3-9C395D03D5D3}" destId="{6150C284-0B1F-4A9A-A097-EC506EF26DDB}" srcOrd="0" destOrd="0" presId="urn:microsoft.com/office/officeart/2005/8/layout/vList2"/>
    <dgm:cxn modelId="{8C6D5615-08E2-4384-91E1-AE6716100708}" type="presOf" srcId="{884A6174-396C-49F9-A258-58C7C0CDF7D3}" destId="{49883D3D-A575-412D-B44F-18674660BFE7}" srcOrd="0" destOrd="0" presId="urn:microsoft.com/office/officeart/2005/8/layout/vList2"/>
    <dgm:cxn modelId="{D624A258-E1B5-432A-A006-789AF21070C9}" type="presOf" srcId="{6450E37A-57BE-4679-ABD1-05FEAE19B41A}" destId="{49883D3D-A575-412D-B44F-18674660BFE7}" srcOrd="0" destOrd="4" presId="urn:microsoft.com/office/officeart/2005/8/layout/vList2"/>
    <dgm:cxn modelId="{A750FF11-8D96-496E-9AB4-DE70B6CDFD36}" srcId="{74DCC18C-6E55-4F50-AE32-6B3742B8052D}" destId="{FB75313E-AA6F-47BD-A41E-F20F84483751}" srcOrd="3" destOrd="0" parTransId="{4B4FEB66-535C-4E77-9EA8-621F2B2979EC}" sibTransId="{C2B6B7CE-6B7B-4126-BAE4-904ABCE3870F}"/>
    <dgm:cxn modelId="{16D812F7-52FD-4CE4-BDE1-78FE34A8B853}" srcId="{74DCC18C-6E55-4F50-AE32-6B3742B8052D}" destId="{48540535-10C2-427A-8654-C524CF09FE21}" srcOrd="1" destOrd="0" parTransId="{CBC6EBC1-7F50-46A5-AC89-C6F33BE36A19}" sibTransId="{8FEF3882-1B20-4D0F-B698-E67439773A98}"/>
    <dgm:cxn modelId="{ECB3E4F5-F79E-4456-A0C5-DCD11DEFFA4D}" srcId="{74DCC18C-6E55-4F50-AE32-6B3742B8052D}" destId="{F2D92661-106B-4026-B3E6-B7F3784789EC}" srcOrd="5" destOrd="0" parTransId="{41B1D5C6-0C6B-48AA-84A7-BA5AD9149632}" sibTransId="{7A859FDC-3B9E-49CD-99A3-AE14E9675AEE}"/>
    <dgm:cxn modelId="{BD995948-0AFC-4B31-AE01-D96F99646651}" srcId="{74DCC18C-6E55-4F50-AE32-6B3742B8052D}" destId="{ED9BE4D4-D322-4451-ADAA-4EB16F33EE8F}" srcOrd="2" destOrd="0" parTransId="{38B19D7F-B179-42E9-A626-8039F9BCBBA0}" sibTransId="{6936996D-2D2A-4CD1-A092-0B5A08A5969E}"/>
    <dgm:cxn modelId="{34547397-918A-41DE-979F-AC5E0DA75B14}" srcId="{74DCC18C-6E55-4F50-AE32-6B3742B8052D}" destId="{6450E37A-57BE-4679-ABD1-05FEAE19B41A}" srcOrd="4" destOrd="0" parTransId="{AC872BB6-6B22-4EE9-980D-97A551506222}" sibTransId="{BB308F47-AE57-40ED-A5F5-87052D1C8BFE}"/>
    <dgm:cxn modelId="{4F4DFF7D-2C55-4B13-9273-CDF5A77599D7}" srcId="{74DCC18C-6E55-4F50-AE32-6B3742B8052D}" destId="{F63C9748-501B-43A6-9067-830DB8B2C10D}" srcOrd="6" destOrd="0" parTransId="{40615255-3C88-4373-B05B-DBFF83591308}" sibTransId="{9C75FD43-4CC1-4A26-B880-76084FB63E74}"/>
    <dgm:cxn modelId="{CB2BEA71-2A88-4246-8E05-4C07E6B126CC}" type="presOf" srcId="{ED9BE4D4-D322-4451-ADAA-4EB16F33EE8F}" destId="{49883D3D-A575-412D-B44F-18674660BFE7}" srcOrd="0" destOrd="2" presId="urn:microsoft.com/office/officeart/2005/8/layout/vList2"/>
    <dgm:cxn modelId="{ABBFFE44-742D-4403-A999-138BF68A2E69}" type="presOf" srcId="{FB75313E-AA6F-47BD-A41E-F20F84483751}" destId="{49883D3D-A575-412D-B44F-18674660BFE7}" srcOrd="0" destOrd="3" presId="urn:microsoft.com/office/officeart/2005/8/layout/vList2"/>
    <dgm:cxn modelId="{F04BCF50-F1E4-42FD-BA40-72012066D96C}" type="presOf" srcId="{F63C9748-501B-43A6-9067-830DB8B2C10D}" destId="{49883D3D-A575-412D-B44F-18674660BFE7}" srcOrd="0" destOrd="6" presId="urn:microsoft.com/office/officeart/2005/8/layout/vList2"/>
    <dgm:cxn modelId="{89E7BC8A-4CF8-4450-8B1A-47FA188E8EBB}" srcId="{74DCC18C-6E55-4F50-AE32-6B3742B8052D}" destId="{884A6174-396C-49F9-A258-58C7C0CDF7D3}" srcOrd="0" destOrd="0" parTransId="{637CBE4C-ACB9-45F2-927F-65E67F87EFDD}" sibTransId="{327257D3-810F-4639-84F5-5EC2E2104FBC}"/>
    <dgm:cxn modelId="{2DE97C24-463B-435B-9A70-3CE9934ADEB4}" srcId="{CDD93BAA-8A8F-4B7C-BEA3-9C395D03D5D3}" destId="{74DCC18C-6E55-4F50-AE32-6B3742B8052D}" srcOrd="0" destOrd="0" parTransId="{A2BE0E0B-5120-484C-98E6-A797FA8C83DC}" sibTransId="{080CC88E-AB7F-480A-BB8F-1768790E91E9}"/>
    <dgm:cxn modelId="{5EB7F11F-5528-4AB3-AC4C-DD4061CCEF1C}" type="presOf" srcId="{74DCC18C-6E55-4F50-AE32-6B3742B8052D}" destId="{FDAB7AF4-DDAE-4199-9019-A7B6D0D7EB8F}" srcOrd="0" destOrd="0" presId="urn:microsoft.com/office/officeart/2005/8/layout/vList2"/>
    <dgm:cxn modelId="{C49B4EFC-35C8-441F-8C4A-2683A5852E8B}" type="presOf" srcId="{F2D92661-106B-4026-B3E6-B7F3784789EC}" destId="{49883D3D-A575-412D-B44F-18674660BFE7}" srcOrd="0" destOrd="5" presId="urn:microsoft.com/office/officeart/2005/8/layout/vList2"/>
    <dgm:cxn modelId="{6544C4C8-3AB9-4478-98DB-98F7435AF0CB}" type="presParOf" srcId="{6150C284-0B1F-4A9A-A097-EC506EF26DDB}" destId="{FDAB7AF4-DDAE-4199-9019-A7B6D0D7EB8F}" srcOrd="0" destOrd="0" presId="urn:microsoft.com/office/officeart/2005/8/layout/vList2"/>
    <dgm:cxn modelId="{03A078E7-2413-4358-8108-4AD77C93BB33}" type="presParOf" srcId="{6150C284-0B1F-4A9A-A097-EC506EF26DDB}" destId="{49883D3D-A575-412D-B44F-18674660BFE7}" srcOrd="1" destOrd="0" presId="urn:microsoft.com/office/officeart/2005/8/layout/vList2"/>
  </dgm:cxnLst>
  <dgm:bg/>
  <dgm:whole/>
</dgm:dataModel>
</file>

<file path=ppt/diagrams/data4.xml><?xml version="1.0" encoding="utf-8"?>
<dgm:dataModel xmlns:dgm="http://schemas.openxmlformats.org/drawingml/2006/diagram" xmlns:a="http://schemas.openxmlformats.org/drawingml/2006/main">
  <dgm:ptLst>
    <dgm:pt modelId="{8D5B6717-7ECF-453D-82A2-FD7F6063006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26CDAE6-81CC-43E3-BE42-758013C5F1B0}">
      <dgm:prSet phldrT="[Text]" custT="1"/>
      <dgm:spPr>
        <a:solidFill>
          <a:srgbClr val="92D050"/>
        </a:solidFill>
      </dgm:spPr>
      <dgm:t>
        <a:bodyPr/>
        <a:lstStyle/>
        <a:p>
          <a:r>
            <a:rPr lang="en-IN" sz="3200" b="1" dirty="0" smtClean="0">
              <a:solidFill>
                <a:srgbClr val="C00000"/>
              </a:solidFill>
            </a:rPr>
            <a:t>How Standards are formulated?</a:t>
          </a:r>
          <a:endParaRPr lang="en-US" sz="3200" dirty="0"/>
        </a:p>
      </dgm:t>
    </dgm:pt>
    <dgm:pt modelId="{BDA7E8EB-3E3C-4372-8F88-9F54497C89F1}" type="parTrans" cxnId="{38B23EF9-5F8A-4E40-AAE2-4114BF918E7D}">
      <dgm:prSet/>
      <dgm:spPr/>
      <dgm:t>
        <a:bodyPr/>
        <a:lstStyle/>
        <a:p>
          <a:endParaRPr lang="en-US"/>
        </a:p>
      </dgm:t>
    </dgm:pt>
    <dgm:pt modelId="{517496F9-1A29-4671-A7E0-1CDCDB5097B4}" type="sibTrans" cxnId="{38B23EF9-5F8A-4E40-AAE2-4114BF918E7D}">
      <dgm:prSet/>
      <dgm:spPr/>
      <dgm:t>
        <a:bodyPr/>
        <a:lstStyle/>
        <a:p>
          <a:endParaRPr lang="en-US"/>
        </a:p>
      </dgm:t>
    </dgm:pt>
    <dgm:pt modelId="{3ECD7970-F049-4FBA-866B-7C530FE9661C}">
      <dgm:prSet/>
      <dgm:spPr/>
      <dgm:t>
        <a:bodyPr/>
        <a:lstStyle/>
        <a:p>
          <a:r>
            <a:rPr lang="en-IN" b="1" dirty="0" smtClean="0"/>
            <a:t>Standards are issued by the Cost Audit &amp; Assurance Standards Board under the authority of the Council of the Institute of Cost Accountants of India.</a:t>
          </a:r>
          <a:endParaRPr lang="en-IN" dirty="0"/>
        </a:p>
      </dgm:t>
    </dgm:pt>
    <dgm:pt modelId="{E9D59F8A-796D-43FB-A3F1-EE34D86E5F03}" type="parTrans" cxnId="{6A95AF99-5E82-401F-AF2A-ED86DD603E42}">
      <dgm:prSet/>
      <dgm:spPr/>
      <dgm:t>
        <a:bodyPr/>
        <a:lstStyle/>
        <a:p>
          <a:endParaRPr lang="en-US"/>
        </a:p>
      </dgm:t>
    </dgm:pt>
    <dgm:pt modelId="{1F2BA20A-3098-472A-B68F-780D478E88F9}" type="sibTrans" cxnId="{6A95AF99-5E82-401F-AF2A-ED86DD603E42}">
      <dgm:prSet/>
      <dgm:spPr/>
      <dgm:t>
        <a:bodyPr/>
        <a:lstStyle/>
        <a:p>
          <a:endParaRPr lang="en-US"/>
        </a:p>
      </dgm:t>
    </dgm:pt>
    <dgm:pt modelId="{F5026D5D-5489-4E10-B1B5-8AF40F91F283}">
      <dgm:prSet/>
      <dgm:spPr/>
      <dgm:t>
        <a:bodyPr/>
        <a:lstStyle/>
        <a:p>
          <a:r>
            <a:rPr lang="en-IN" dirty="0" smtClean="0">
              <a:cs typeface="Calibri" pitchFamily="34" charset="0"/>
            </a:rPr>
            <a:t>As per Section 148(3) of the Companies Act 2013, the auditor conducting the cost audit is required to comply with the “</a:t>
          </a:r>
          <a:r>
            <a:rPr lang="en-IN" b="1" i="1" dirty="0" smtClean="0">
              <a:cs typeface="Calibri" pitchFamily="34" charset="0"/>
            </a:rPr>
            <a:t>cost auditing standards</a:t>
          </a:r>
          <a:r>
            <a:rPr lang="en-IN" dirty="0" smtClean="0">
              <a:cs typeface="Calibri" pitchFamily="34" charset="0"/>
            </a:rPr>
            <a:t>”. </a:t>
          </a:r>
          <a:endParaRPr lang="en-IN" dirty="0" smtClean="0"/>
        </a:p>
      </dgm:t>
    </dgm:pt>
    <dgm:pt modelId="{727E69E7-55CE-4F7E-8C4A-9F528309EAC3}" type="parTrans" cxnId="{A0DCE5DF-320D-41D0-A373-3857615020A3}">
      <dgm:prSet/>
      <dgm:spPr/>
      <dgm:t>
        <a:bodyPr/>
        <a:lstStyle/>
        <a:p>
          <a:endParaRPr lang="en-US"/>
        </a:p>
      </dgm:t>
    </dgm:pt>
    <dgm:pt modelId="{400CE641-40BB-467C-B963-1B7AAE01EB63}" type="sibTrans" cxnId="{A0DCE5DF-320D-41D0-A373-3857615020A3}">
      <dgm:prSet/>
      <dgm:spPr/>
      <dgm:t>
        <a:bodyPr/>
        <a:lstStyle/>
        <a:p>
          <a:endParaRPr lang="en-US"/>
        </a:p>
      </dgm:t>
    </dgm:pt>
    <dgm:pt modelId="{B79C99F8-7F41-42DD-BD1B-CC32B9CA01F7}">
      <dgm:prSet/>
      <dgm:spPr/>
      <dgm:t>
        <a:bodyPr/>
        <a:lstStyle/>
        <a:p>
          <a:r>
            <a:rPr lang="en-IN" dirty="0" smtClean="0"/>
            <a:t>While formulating Standards, CAASB takes into consideration the applicable laws, usage and business environment prevailing in India, relevant provisions of Cost and Works Accountants Act, Rules and Regulations, Code of Professional Ethics, Cost Accounting Standards and other Statements issued by the Institute. </a:t>
          </a:r>
          <a:endParaRPr lang="en-IN" dirty="0" smtClean="0">
            <a:cs typeface="Calibri" pitchFamily="34" charset="0"/>
          </a:endParaRPr>
        </a:p>
      </dgm:t>
    </dgm:pt>
    <dgm:pt modelId="{5218B638-155F-411F-82E7-4D64C97FD690}" type="parTrans" cxnId="{11038B17-88CC-4A7F-80B2-895158CEB2B7}">
      <dgm:prSet/>
      <dgm:spPr/>
      <dgm:t>
        <a:bodyPr/>
        <a:lstStyle/>
        <a:p>
          <a:endParaRPr lang="en-US"/>
        </a:p>
      </dgm:t>
    </dgm:pt>
    <dgm:pt modelId="{11044C61-42B6-420A-9324-E959394E26E3}" type="sibTrans" cxnId="{11038B17-88CC-4A7F-80B2-895158CEB2B7}">
      <dgm:prSet/>
      <dgm:spPr/>
      <dgm:t>
        <a:bodyPr/>
        <a:lstStyle/>
        <a:p>
          <a:endParaRPr lang="en-US"/>
        </a:p>
      </dgm:t>
    </dgm:pt>
    <dgm:pt modelId="{6308528C-10DE-4D27-AA2C-5C2BA84DE1DF}" type="pres">
      <dgm:prSet presAssocID="{8D5B6717-7ECF-453D-82A2-FD7F60630063}" presName="linear" presStyleCnt="0">
        <dgm:presLayoutVars>
          <dgm:animLvl val="lvl"/>
          <dgm:resizeHandles val="exact"/>
        </dgm:presLayoutVars>
      </dgm:prSet>
      <dgm:spPr/>
      <dgm:t>
        <a:bodyPr/>
        <a:lstStyle/>
        <a:p>
          <a:endParaRPr lang="en-US"/>
        </a:p>
      </dgm:t>
    </dgm:pt>
    <dgm:pt modelId="{272EE0AF-BD71-4402-9999-477AF6900F87}" type="pres">
      <dgm:prSet presAssocID="{526CDAE6-81CC-43E3-BE42-758013C5F1B0}" presName="parentText" presStyleLbl="node1" presStyleIdx="0" presStyleCnt="1" custLinFactNeighborY="-276">
        <dgm:presLayoutVars>
          <dgm:chMax val="0"/>
          <dgm:bulletEnabled val="1"/>
        </dgm:presLayoutVars>
      </dgm:prSet>
      <dgm:spPr/>
      <dgm:t>
        <a:bodyPr/>
        <a:lstStyle/>
        <a:p>
          <a:endParaRPr lang="en-US"/>
        </a:p>
      </dgm:t>
    </dgm:pt>
    <dgm:pt modelId="{AB097CC2-F192-4A13-A9ED-D9930ABC5F38}" type="pres">
      <dgm:prSet presAssocID="{526CDAE6-81CC-43E3-BE42-758013C5F1B0}" presName="childText" presStyleLbl="revTx" presStyleIdx="0" presStyleCnt="1">
        <dgm:presLayoutVars>
          <dgm:bulletEnabled val="1"/>
        </dgm:presLayoutVars>
      </dgm:prSet>
      <dgm:spPr/>
      <dgm:t>
        <a:bodyPr/>
        <a:lstStyle/>
        <a:p>
          <a:endParaRPr lang="en-US"/>
        </a:p>
      </dgm:t>
    </dgm:pt>
  </dgm:ptLst>
  <dgm:cxnLst>
    <dgm:cxn modelId="{6A95AF99-5E82-401F-AF2A-ED86DD603E42}" srcId="{526CDAE6-81CC-43E3-BE42-758013C5F1B0}" destId="{3ECD7970-F049-4FBA-866B-7C530FE9661C}" srcOrd="0" destOrd="0" parTransId="{E9D59F8A-796D-43FB-A3F1-EE34D86E5F03}" sibTransId="{1F2BA20A-3098-472A-B68F-780D478E88F9}"/>
    <dgm:cxn modelId="{04E50E75-27DC-48B1-AB0D-16D04626E5EE}" type="presOf" srcId="{B79C99F8-7F41-42DD-BD1B-CC32B9CA01F7}" destId="{AB097CC2-F192-4A13-A9ED-D9930ABC5F38}" srcOrd="0" destOrd="2" presId="urn:microsoft.com/office/officeart/2005/8/layout/vList2"/>
    <dgm:cxn modelId="{11038B17-88CC-4A7F-80B2-895158CEB2B7}" srcId="{526CDAE6-81CC-43E3-BE42-758013C5F1B0}" destId="{B79C99F8-7F41-42DD-BD1B-CC32B9CA01F7}" srcOrd="2" destOrd="0" parTransId="{5218B638-155F-411F-82E7-4D64C97FD690}" sibTransId="{11044C61-42B6-420A-9324-E959394E26E3}"/>
    <dgm:cxn modelId="{38B23EF9-5F8A-4E40-AAE2-4114BF918E7D}" srcId="{8D5B6717-7ECF-453D-82A2-FD7F60630063}" destId="{526CDAE6-81CC-43E3-BE42-758013C5F1B0}" srcOrd="0" destOrd="0" parTransId="{BDA7E8EB-3E3C-4372-8F88-9F54497C89F1}" sibTransId="{517496F9-1A29-4671-A7E0-1CDCDB5097B4}"/>
    <dgm:cxn modelId="{B3DE001F-915C-42DA-B657-D54CF20415EE}" type="presOf" srcId="{8D5B6717-7ECF-453D-82A2-FD7F60630063}" destId="{6308528C-10DE-4D27-AA2C-5C2BA84DE1DF}" srcOrd="0" destOrd="0" presId="urn:microsoft.com/office/officeart/2005/8/layout/vList2"/>
    <dgm:cxn modelId="{C08A964E-3B81-48F8-AFB0-53BBEBEE19B3}" type="presOf" srcId="{526CDAE6-81CC-43E3-BE42-758013C5F1B0}" destId="{272EE0AF-BD71-4402-9999-477AF6900F87}" srcOrd="0" destOrd="0" presId="urn:microsoft.com/office/officeart/2005/8/layout/vList2"/>
    <dgm:cxn modelId="{A0DCE5DF-320D-41D0-A373-3857615020A3}" srcId="{526CDAE6-81CC-43E3-BE42-758013C5F1B0}" destId="{F5026D5D-5489-4E10-B1B5-8AF40F91F283}" srcOrd="1" destOrd="0" parTransId="{727E69E7-55CE-4F7E-8C4A-9F528309EAC3}" sibTransId="{400CE641-40BB-467C-B963-1B7AAE01EB63}"/>
    <dgm:cxn modelId="{77218E11-250A-426E-B6A1-1300F8C941F1}" type="presOf" srcId="{F5026D5D-5489-4E10-B1B5-8AF40F91F283}" destId="{AB097CC2-F192-4A13-A9ED-D9930ABC5F38}" srcOrd="0" destOrd="1" presId="urn:microsoft.com/office/officeart/2005/8/layout/vList2"/>
    <dgm:cxn modelId="{9E8F4EA9-C7FB-469B-9C5F-EAC3A6EA8482}" type="presOf" srcId="{3ECD7970-F049-4FBA-866B-7C530FE9661C}" destId="{AB097CC2-F192-4A13-A9ED-D9930ABC5F38}" srcOrd="0" destOrd="0" presId="urn:microsoft.com/office/officeart/2005/8/layout/vList2"/>
    <dgm:cxn modelId="{0525BFAF-51BC-4603-B624-F58FFC09C7B1}" type="presParOf" srcId="{6308528C-10DE-4D27-AA2C-5C2BA84DE1DF}" destId="{272EE0AF-BD71-4402-9999-477AF6900F87}" srcOrd="0" destOrd="0" presId="urn:microsoft.com/office/officeart/2005/8/layout/vList2"/>
    <dgm:cxn modelId="{E03C0DFD-2A9E-4B09-81A9-C4CC62F9030D}" type="presParOf" srcId="{6308528C-10DE-4D27-AA2C-5C2BA84DE1DF}" destId="{AB097CC2-F192-4A13-A9ED-D9930ABC5F38}" srcOrd="1" destOrd="0" presId="urn:microsoft.com/office/officeart/2005/8/layout/vList2"/>
  </dgm:cxnLst>
  <dgm:bg/>
  <dgm:whole/>
</dgm:dataModel>
</file>

<file path=ppt/diagrams/data5.xml><?xml version="1.0" encoding="utf-8"?>
<dgm:dataModel xmlns:dgm="http://schemas.openxmlformats.org/drawingml/2006/diagram" xmlns:a="http://schemas.openxmlformats.org/drawingml/2006/main">
  <dgm:ptLst>
    <dgm:pt modelId="{8D5B6717-7ECF-453D-82A2-FD7F6063006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26CDAE6-81CC-43E3-BE42-758013C5F1B0}">
      <dgm:prSet phldrT="[Text]" custT="1"/>
      <dgm:spPr>
        <a:solidFill>
          <a:srgbClr val="92D050"/>
        </a:solidFill>
      </dgm:spPr>
      <dgm:t>
        <a:bodyPr/>
        <a:lstStyle/>
        <a:p>
          <a:r>
            <a:rPr lang="en-IN" sz="3200" b="1" dirty="0" smtClean="0">
              <a:solidFill>
                <a:srgbClr val="C00000"/>
              </a:solidFill>
            </a:rPr>
            <a:t>Composition of the Board</a:t>
          </a:r>
          <a:endParaRPr lang="en-US" sz="3200" dirty="0"/>
        </a:p>
      </dgm:t>
    </dgm:pt>
    <dgm:pt modelId="{BDA7E8EB-3E3C-4372-8F88-9F54497C89F1}" type="parTrans" cxnId="{38B23EF9-5F8A-4E40-AAE2-4114BF918E7D}">
      <dgm:prSet/>
      <dgm:spPr/>
      <dgm:t>
        <a:bodyPr/>
        <a:lstStyle/>
        <a:p>
          <a:endParaRPr lang="en-US"/>
        </a:p>
      </dgm:t>
    </dgm:pt>
    <dgm:pt modelId="{517496F9-1A29-4671-A7E0-1CDCDB5097B4}" type="sibTrans" cxnId="{38B23EF9-5F8A-4E40-AAE2-4114BF918E7D}">
      <dgm:prSet/>
      <dgm:spPr/>
      <dgm:t>
        <a:bodyPr/>
        <a:lstStyle/>
        <a:p>
          <a:endParaRPr lang="en-US"/>
        </a:p>
      </dgm:t>
    </dgm:pt>
    <dgm:pt modelId="{71A9FAC4-F259-48D2-A00A-C3939C97D017}">
      <dgm:prSet/>
      <dgm:spPr/>
      <dgm:t>
        <a:bodyPr/>
        <a:lstStyle/>
        <a:p>
          <a:r>
            <a:rPr lang="en-IN" dirty="0" smtClean="0"/>
            <a:t>Six members of the Council of the Institute</a:t>
          </a:r>
        </a:p>
      </dgm:t>
    </dgm:pt>
    <dgm:pt modelId="{FA39BD2E-1B26-4982-9CDE-68ECCDBF2549}" type="parTrans" cxnId="{6626291C-9FD3-49B1-9603-0813D71A6FAD}">
      <dgm:prSet/>
      <dgm:spPr/>
      <dgm:t>
        <a:bodyPr/>
        <a:lstStyle/>
        <a:p>
          <a:endParaRPr lang="en-US"/>
        </a:p>
      </dgm:t>
    </dgm:pt>
    <dgm:pt modelId="{0C06AB03-EA29-4914-96BA-52C8E5DF9D13}" type="sibTrans" cxnId="{6626291C-9FD3-49B1-9603-0813D71A6FAD}">
      <dgm:prSet/>
      <dgm:spPr/>
      <dgm:t>
        <a:bodyPr/>
        <a:lstStyle/>
        <a:p>
          <a:endParaRPr lang="en-US"/>
        </a:p>
      </dgm:t>
    </dgm:pt>
    <dgm:pt modelId="{25AA89A1-B622-401C-A586-291B03CBF2E3}">
      <dgm:prSet/>
      <dgm:spPr/>
      <dgm:t>
        <a:bodyPr/>
        <a:lstStyle/>
        <a:p>
          <a:r>
            <a:rPr lang="en-IN" dirty="0" smtClean="0"/>
            <a:t>Head, Cost Audit Branch, MCA</a:t>
          </a:r>
        </a:p>
      </dgm:t>
    </dgm:pt>
    <dgm:pt modelId="{6C3275D8-CF4B-4288-9D99-D3D81D7E42AB}" type="parTrans" cxnId="{A84FFCFB-16F8-4CA0-A400-E173C260CA2F}">
      <dgm:prSet/>
      <dgm:spPr/>
      <dgm:t>
        <a:bodyPr/>
        <a:lstStyle/>
        <a:p>
          <a:endParaRPr lang="en-US"/>
        </a:p>
      </dgm:t>
    </dgm:pt>
    <dgm:pt modelId="{19A0F42E-8F3F-4379-9825-39E64C5C3748}" type="sibTrans" cxnId="{A84FFCFB-16F8-4CA0-A400-E173C260CA2F}">
      <dgm:prSet/>
      <dgm:spPr/>
      <dgm:t>
        <a:bodyPr/>
        <a:lstStyle/>
        <a:p>
          <a:endParaRPr lang="en-US"/>
        </a:p>
      </dgm:t>
    </dgm:pt>
    <dgm:pt modelId="{95F91203-5605-4B3B-9F1E-F110C88B4C12}">
      <dgm:prSet/>
      <dgm:spPr/>
      <dgm:t>
        <a:bodyPr/>
        <a:lstStyle/>
        <a:p>
          <a:r>
            <a:rPr lang="en-IN" dirty="0" smtClean="0"/>
            <a:t>One member nominated by the C&amp;AG</a:t>
          </a:r>
        </a:p>
      </dgm:t>
    </dgm:pt>
    <dgm:pt modelId="{0F22FE43-FCC9-4DA7-ADDF-E5F6889F4392}" type="parTrans" cxnId="{F01035B4-9CC5-419E-A352-24AA7F510851}">
      <dgm:prSet/>
      <dgm:spPr/>
      <dgm:t>
        <a:bodyPr/>
        <a:lstStyle/>
        <a:p>
          <a:endParaRPr lang="en-US"/>
        </a:p>
      </dgm:t>
    </dgm:pt>
    <dgm:pt modelId="{E4C0A70A-9DE1-4DC6-BC11-85ADF708E1E8}" type="sibTrans" cxnId="{F01035B4-9CC5-419E-A352-24AA7F510851}">
      <dgm:prSet/>
      <dgm:spPr/>
      <dgm:t>
        <a:bodyPr/>
        <a:lstStyle/>
        <a:p>
          <a:endParaRPr lang="en-US"/>
        </a:p>
      </dgm:t>
    </dgm:pt>
    <dgm:pt modelId="{AF712E3E-67DE-4A05-BCC8-22FC06F4E234}">
      <dgm:prSet/>
      <dgm:spPr/>
      <dgm:t>
        <a:bodyPr/>
        <a:lstStyle/>
        <a:p>
          <a:r>
            <a:rPr lang="en-IN" dirty="0" smtClean="0"/>
            <a:t>Two members nominated by Regulatory bodies</a:t>
          </a:r>
        </a:p>
      </dgm:t>
    </dgm:pt>
    <dgm:pt modelId="{22CF4DD7-AC88-412D-AF6C-79F533B29DDD}" type="parTrans" cxnId="{9AAA2D5A-CE7F-4958-B276-C0CF10F040BB}">
      <dgm:prSet/>
      <dgm:spPr/>
      <dgm:t>
        <a:bodyPr/>
        <a:lstStyle/>
        <a:p>
          <a:endParaRPr lang="en-US"/>
        </a:p>
      </dgm:t>
    </dgm:pt>
    <dgm:pt modelId="{2081994E-0C8C-4A2D-B644-078D0CC09D6B}" type="sibTrans" cxnId="{9AAA2D5A-CE7F-4958-B276-C0CF10F040BB}">
      <dgm:prSet/>
      <dgm:spPr/>
      <dgm:t>
        <a:bodyPr/>
        <a:lstStyle/>
        <a:p>
          <a:endParaRPr lang="en-US"/>
        </a:p>
      </dgm:t>
    </dgm:pt>
    <dgm:pt modelId="{88DB461A-D593-494E-930A-A4DBB40C1DD9}">
      <dgm:prSet/>
      <dgm:spPr/>
      <dgm:t>
        <a:bodyPr/>
        <a:lstStyle/>
        <a:p>
          <a:r>
            <a:rPr lang="en-IN" dirty="0" smtClean="0"/>
            <a:t>Two eminent members of the Institute in public practice</a:t>
          </a:r>
        </a:p>
      </dgm:t>
    </dgm:pt>
    <dgm:pt modelId="{3F921ADC-B7F5-47C0-9D7E-17639271BC52}" type="parTrans" cxnId="{1D30822B-AD53-463B-A6AE-94553A7F4A57}">
      <dgm:prSet/>
      <dgm:spPr/>
      <dgm:t>
        <a:bodyPr/>
        <a:lstStyle/>
        <a:p>
          <a:endParaRPr lang="en-US"/>
        </a:p>
      </dgm:t>
    </dgm:pt>
    <dgm:pt modelId="{1A660A90-8652-4F78-969C-50DA18355AA8}" type="sibTrans" cxnId="{1D30822B-AD53-463B-A6AE-94553A7F4A57}">
      <dgm:prSet/>
      <dgm:spPr/>
      <dgm:t>
        <a:bodyPr/>
        <a:lstStyle/>
        <a:p>
          <a:endParaRPr lang="en-US"/>
        </a:p>
      </dgm:t>
    </dgm:pt>
    <dgm:pt modelId="{384E1DD1-7CF7-4309-9A00-7DAFCAB11CEB}">
      <dgm:prSet/>
      <dgm:spPr/>
      <dgm:t>
        <a:bodyPr/>
        <a:lstStyle/>
        <a:p>
          <a:r>
            <a:rPr lang="en-IN" dirty="0" smtClean="0"/>
            <a:t>Two members representing Industry</a:t>
          </a:r>
        </a:p>
      </dgm:t>
    </dgm:pt>
    <dgm:pt modelId="{6AF7FD3B-8365-4A3F-AA67-B13011066B94}" type="parTrans" cxnId="{7AFC3F80-35FA-4058-98FB-E9CCA313CA0A}">
      <dgm:prSet/>
      <dgm:spPr/>
      <dgm:t>
        <a:bodyPr/>
        <a:lstStyle/>
        <a:p>
          <a:endParaRPr lang="en-US"/>
        </a:p>
      </dgm:t>
    </dgm:pt>
    <dgm:pt modelId="{A64763D3-7354-4DCE-9780-1A7AF6E58627}" type="sibTrans" cxnId="{7AFC3F80-35FA-4058-98FB-E9CCA313CA0A}">
      <dgm:prSet/>
      <dgm:spPr/>
      <dgm:t>
        <a:bodyPr/>
        <a:lstStyle/>
        <a:p>
          <a:endParaRPr lang="en-US"/>
        </a:p>
      </dgm:t>
    </dgm:pt>
    <dgm:pt modelId="{6906A105-3448-472D-869C-C663B277FB36}">
      <dgm:prSet/>
      <dgm:spPr/>
      <dgm:t>
        <a:bodyPr/>
        <a:lstStyle/>
        <a:p>
          <a:r>
            <a:rPr lang="en-IN" dirty="0" smtClean="0"/>
            <a:t>Two members representing Professional Institutes</a:t>
          </a:r>
        </a:p>
      </dgm:t>
    </dgm:pt>
    <dgm:pt modelId="{B2B974F8-516F-4887-9478-72440688EF93}" type="parTrans" cxnId="{A6F91591-2DAD-41F2-83BA-BC4F4245A1DC}">
      <dgm:prSet/>
      <dgm:spPr/>
      <dgm:t>
        <a:bodyPr/>
        <a:lstStyle/>
        <a:p>
          <a:endParaRPr lang="en-US"/>
        </a:p>
      </dgm:t>
    </dgm:pt>
    <dgm:pt modelId="{F2FBFF63-59D8-43D9-A58C-7EAEC42A348A}" type="sibTrans" cxnId="{A6F91591-2DAD-41F2-83BA-BC4F4245A1DC}">
      <dgm:prSet/>
      <dgm:spPr/>
      <dgm:t>
        <a:bodyPr/>
        <a:lstStyle/>
        <a:p>
          <a:endParaRPr lang="en-US"/>
        </a:p>
      </dgm:t>
    </dgm:pt>
    <dgm:pt modelId="{659AEA37-BE3F-439F-83F1-BD5132F1AD58}">
      <dgm:prSet/>
      <dgm:spPr>
        <a:solidFill>
          <a:srgbClr val="FFC000"/>
        </a:solidFill>
      </dgm:spPr>
      <dgm:t>
        <a:bodyPr/>
        <a:lstStyle/>
        <a:p>
          <a:r>
            <a:rPr lang="en-IN" b="1" dirty="0" smtClean="0">
              <a:solidFill>
                <a:srgbClr val="C00000"/>
              </a:solidFill>
            </a:rPr>
            <a:t>Note:</a:t>
          </a:r>
          <a:r>
            <a:rPr lang="en-IN" b="1" dirty="0" smtClean="0"/>
            <a:t> </a:t>
          </a:r>
          <a:r>
            <a:rPr lang="en-IN" b="1" dirty="0" smtClean="0">
              <a:solidFill>
                <a:srgbClr val="7030A0"/>
              </a:solidFill>
            </a:rPr>
            <a:t>The Chairman is nominated by the Council of the Institute</a:t>
          </a:r>
        </a:p>
      </dgm:t>
    </dgm:pt>
    <dgm:pt modelId="{64C71E09-23EC-4C9B-A449-D340B39A0212}" type="parTrans" cxnId="{576A6A1C-76A8-4A84-8060-38F6622E0711}">
      <dgm:prSet/>
      <dgm:spPr/>
      <dgm:t>
        <a:bodyPr/>
        <a:lstStyle/>
        <a:p>
          <a:endParaRPr lang="en-US"/>
        </a:p>
      </dgm:t>
    </dgm:pt>
    <dgm:pt modelId="{9099F385-EB59-41DC-96D0-209E1C8993D3}" type="sibTrans" cxnId="{576A6A1C-76A8-4A84-8060-38F6622E0711}">
      <dgm:prSet/>
      <dgm:spPr/>
      <dgm:t>
        <a:bodyPr/>
        <a:lstStyle/>
        <a:p>
          <a:endParaRPr lang="en-US"/>
        </a:p>
      </dgm:t>
    </dgm:pt>
    <dgm:pt modelId="{6308528C-10DE-4D27-AA2C-5C2BA84DE1DF}" type="pres">
      <dgm:prSet presAssocID="{8D5B6717-7ECF-453D-82A2-FD7F60630063}" presName="linear" presStyleCnt="0">
        <dgm:presLayoutVars>
          <dgm:animLvl val="lvl"/>
          <dgm:resizeHandles val="exact"/>
        </dgm:presLayoutVars>
      </dgm:prSet>
      <dgm:spPr/>
      <dgm:t>
        <a:bodyPr/>
        <a:lstStyle/>
        <a:p>
          <a:endParaRPr lang="en-US"/>
        </a:p>
      </dgm:t>
    </dgm:pt>
    <dgm:pt modelId="{272EE0AF-BD71-4402-9999-477AF6900F87}" type="pres">
      <dgm:prSet presAssocID="{526CDAE6-81CC-43E3-BE42-758013C5F1B0}" presName="parentText" presStyleLbl="node1" presStyleIdx="0" presStyleCnt="2" custLinFactNeighborY="-276">
        <dgm:presLayoutVars>
          <dgm:chMax val="0"/>
          <dgm:bulletEnabled val="1"/>
        </dgm:presLayoutVars>
      </dgm:prSet>
      <dgm:spPr/>
      <dgm:t>
        <a:bodyPr/>
        <a:lstStyle/>
        <a:p>
          <a:endParaRPr lang="en-US"/>
        </a:p>
      </dgm:t>
    </dgm:pt>
    <dgm:pt modelId="{AB097CC2-F192-4A13-A9ED-D9930ABC5F38}" type="pres">
      <dgm:prSet presAssocID="{526CDAE6-81CC-43E3-BE42-758013C5F1B0}" presName="childText" presStyleLbl="revTx" presStyleIdx="0" presStyleCnt="1">
        <dgm:presLayoutVars>
          <dgm:bulletEnabled val="1"/>
        </dgm:presLayoutVars>
      </dgm:prSet>
      <dgm:spPr/>
      <dgm:t>
        <a:bodyPr/>
        <a:lstStyle/>
        <a:p>
          <a:endParaRPr lang="en-US"/>
        </a:p>
      </dgm:t>
    </dgm:pt>
    <dgm:pt modelId="{AEB3046B-00FE-4278-BEE6-AFD4264BF9ED}" type="pres">
      <dgm:prSet presAssocID="{659AEA37-BE3F-439F-83F1-BD5132F1AD58}" presName="parentText" presStyleLbl="node1" presStyleIdx="1" presStyleCnt="2">
        <dgm:presLayoutVars>
          <dgm:chMax val="0"/>
          <dgm:bulletEnabled val="1"/>
        </dgm:presLayoutVars>
      </dgm:prSet>
      <dgm:spPr/>
      <dgm:t>
        <a:bodyPr/>
        <a:lstStyle/>
        <a:p>
          <a:endParaRPr lang="en-US"/>
        </a:p>
      </dgm:t>
    </dgm:pt>
  </dgm:ptLst>
  <dgm:cxnLst>
    <dgm:cxn modelId="{9AAA2D5A-CE7F-4958-B276-C0CF10F040BB}" srcId="{526CDAE6-81CC-43E3-BE42-758013C5F1B0}" destId="{AF712E3E-67DE-4A05-BCC8-22FC06F4E234}" srcOrd="3" destOrd="0" parTransId="{22CF4DD7-AC88-412D-AF6C-79F533B29DDD}" sibTransId="{2081994E-0C8C-4A2D-B644-078D0CC09D6B}"/>
    <dgm:cxn modelId="{792F2797-70EB-4F25-8AE4-C4E95C852331}" type="presOf" srcId="{95F91203-5605-4B3B-9F1E-F110C88B4C12}" destId="{AB097CC2-F192-4A13-A9ED-D9930ABC5F38}" srcOrd="0" destOrd="2" presId="urn:microsoft.com/office/officeart/2005/8/layout/vList2"/>
    <dgm:cxn modelId="{6626291C-9FD3-49B1-9603-0813D71A6FAD}" srcId="{526CDAE6-81CC-43E3-BE42-758013C5F1B0}" destId="{71A9FAC4-F259-48D2-A00A-C3939C97D017}" srcOrd="0" destOrd="0" parTransId="{FA39BD2E-1B26-4982-9CDE-68ECCDBF2549}" sibTransId="{0C06AB03-EA29-4914-96BA-52C8E5DF9D13}"/>
    <dgm:cxn modelId="{6C957FF3-5D52-4A90-ADEE-6D51C9CCAC16}" type="presOf" srcId="{526CDAE6-81CC-43E3-BE42-758013C5F1B0}" destId="{272EE0AF-BD71-4402-9999-477AF6900F87}" srcOrd="0" destOrd="0" presId="urn:microsoft.com/office/officeart/2005/8/layout/vList2"/>
    <dgm:cxn modelId="{83D506D7-83DA-4A0B-808F-A1D9C22B32A6}" type="presOf" srcId="{88DB461A-D593-494E-930A-A4DBB40C1DD9}" destId="{AB097CC2-F192-4A13-A9ED-D9930ABC5F38}" srcOrd="0" destOrd="4" presId="urn:microsoft.com/office/officeart/2005/8/layout/vList2"/>
    <dgm:cxn modelId="{38B23EF9-5F8A-4E40-AAE2-4114BF918E7D}" srcId="{8D5B6717-7ECF-453D-82A2-FD7F60630063}" destId="{526CDAE6-81CC-43E3-BE42-758013C5F1B0}" srcOrd="0" destOrd="0" parTransId="{BDA7E8EB-3E3C-4372-8F88-9F54497C89F1}" sibTransId="{517496F9-1A29-4671-A7E0-1CDCDB5097B4}"/>
    <dgm:cxn modelId="{A91667FB-7017-45D5-BDC6-698B2F87953F}" type="presOf" srcId="{AF712E3E-67DE-4A05-BCC8-22FC06F4E234}" destId="{AB097CC2-F192-4A13-A9ED-D9930ABC5F38}" srcOrd="0" destOrd="3" presId="urn:microsoft.com/office/officeart/2005/8/layout/vList2"/>
    <dgm:cxn modelId="{A6F91591-2DAD-41F2-83BA-BC4F4245A1DC}" srcId="{526CDAE6-81CC-43E3-BE42-758013C5F1B0}" destId="{6906A105-3448-472D-869C-C663B277FB36}" srcOrd="6" destOrd="0" parTransId="{B2B974F8-516F-4887-9478-72440688EF93}" sibTransId="{F2FBFF63-59D8-43D9-A58C-7EAEC42A348A}"/>
    <dgm:cxn modelId="{8B65E867-0351-4A16-980A-2D4FCA4C6ED2}" type="presOf" srcId="{384E1DD1-7CF7-4309-9A00-7DAFCAB11CEB}" destId="{AB097CC2-F192-4A13-A9ED-D9930ABC5F38}" srcOrd="0" destOrd="5" presId="urn:microsoft.com/office/officeart/2005/8/layout/vList2"/>
    <dgm:cxn modelId="{F2F2785D-D151-43BA-A9B3-B8B7C71921A5}" type="presOf" srcId="{659AEA37-BE3F-439F-83F1-BD5132F1AD58}" destId="{AEB3046B-00FE-4278-BEE6-AFD4264BF9ED}" srcOrd="0" destOrd="0" presId="urn:microsoft.com/office/officeart/2005/8/layout/vList2"/>
    <dgm:cxn modelId="{A09B14C2-8C46-4B76-8966-718BAA8CE350}" type="presOf" srcId="{8D5B6717-7ECF-453D-82A2-FD7F60630063}" destId="{6308528C-10DE-4D27-AA2C-5C2BA84DE1DF}" srcOrd="0" destOrd="0" presId="urn:microsoft.com/office/officeart/2005/8/layout/vList2"/>
    <dgm:cxn modelId="{7AFC3F80-35FA-4058-98FB-E9CCA313CA0A}" srcId="{526CDAE6-81CC-43E3-BE42-758013C5F1B0}" destId="{384E1DD1-7CF7-4309-9A00-7DAFCAB11CEB}" srcOrd="5" destOrd="0" parTransId="{6AF7FD3B-8365-4A3F-AA67-B13011066B94}" sibTransId="{A64763D3-7354-4DCE-9780-1A7AF6E58627}"/>
    <dgm:cxn modelId="{576A6A1C-76A8-4A84-8060-38F6622E0711}" srcId="{8D5B6717-7ECF-453D-82A2-FD7F60630063}" destId="{659AEA37-BE3F-439F-83F1-BD5132F1AD58}" srcOrd="1" destOrd="0" parTransId="{64C71E09-23EC-4C9B-A449-D340B39A0212}" sibTransId="{9099F385-EB59-41DC-96D0-209E1C8993D3}"/>
    <dgm:cxn modelId="{1D30822B-AD53-463B-A6AE-94553A7F4A57}" srcId="{526CDAE6-81CC-43E3-BE42-758013C5F1B0}" destId="{88DB461A-D593-494E-930A-A4DBB40C1DD9}" srcOrd="4" destOrd="0" parTransId="{3F921ADC-B7F5-47C0-9D7E-17639271BC52}" sibTransId="{1A660A90-8652-4F78-969C-50DA18355AA8}"/>
    <dgm:cxn modelId="{F9A185BA-6FA0-4E80-A7CC-8B085237D0FC}" type="presOf" srcId="{71A9FAC4-F259-48D2-A00A-C3939C97D017}" destId="{AB097CC2-F192-4A13-A9ED-D9930ABC5F38}" srcOrd="0" destOrd="0" presId="urn:microsoft.com/office/officeart/2005/8/layout/vList2"/>
    <dgm:cxn modelId="{CB5B753B-8CD1-4B6C-8BE2-C958274C08C3}" type="presOf" srcId="{25AA89A1-B622-401C-A586-291B03CBF2E3}" destId="{AB097CC2-F192-4A13-A9ED-D9930ABC5F38}" srcOrd="0" destOrd="1" presId="urn:microsoft.com/office/officeart/2005/8/layout/vList2"/>
    <dgm:cxn modelId="{F4AC2A3A-E3BF-4515-B488-D4C2930BEDE3}" type="presOf" srcId="{6906A105-3448-472D-869C-C663B277FB36}" destId="{AB097CC2-F192-4A13-A9ED-D9930ABC5F38}" srcOrd="0" destOrd="6" presId="urn:microsoft.com/office/officeart/2005/8/layout/vList2"/>
    <dgm:cxn modelId="{F01035B4-9CC5-419E-A352-24AA7F510851}" srcId="{526CDAE6-81CC-43E3-BE42-758013C5F1B0}" destId="{95F91203-5605-4B3B-9F1E-F110C88B4C12}" srcOrd="2" destOrd="0" parTransId="{0F22FE43-FCC9-4DA7-ADDF-E5F6889F4392}" sibTransId="{E4C0A70A-9DE1-4DC6-BC11-85ADF708E1E8}"/>
    <dgm:cxn modelId="{A84FFCFB-16F8-4CA0-A400-E173C260CA2F}" srcId="{526CDAE6-81CC-43E3-BE42-758013C5F1B0}" destId="{25AA89A1-B622-401C-A586-291B03CBF2E3}" srcOrd="1" destOrd="0" parTransId="{6C3275D8-CF4B-4288-9D99-D3D81D7E42AB}" sibTransId="{19A0F42E-8F3F-4379-9825-39E64C5C3748}"/>
    <dgm:cxn modelId="{A835C24D-3AD5-4C94-B2CC-0E922F1EA66B}" type="presParOf" srcId="{6308528C-10DE-4D27-AA2C-5C2BA84DE1DF}" destId="{272EE0AF-BD71-4402-9999-477AF6900F87}" srcOrd="0" destOrd="0" presId="urn:microsoft.com/office/officeart/2005/8/layout/vList2"/>
    <dgm:cxn modelId="{3D32EF5F-7977-4A19-86DC-5358CD75BABF}" type="presParOf" srcId="{6308528C-10DE-4D27-AA2C-5C2BA84DE1DF}" destId="{AB097CC2-F192-4A13-A9ED-D9930ABC5F38}" srcOrd="1" destOrd="0" presId="urn:microsoft.com/office/officeart/2005/8/layout/vList2"/>
    <dgm:cxn modelId="{5025FFB2-76EF-497B-9BB0-EE740CE7B0B0}" type="presParOf" srcId="{6308528C-10DE-4D27-AA2C-5C2BA84DE1DF}" destId="{AEB3046B-00FE-4278-BEE6-AFD4264BF9ED}" srcOrd="2" destOrd="0" presId="urn:microsoft.com/office/officeart/2005/8/layout/vList2"/>
  </dgm:cxnLst>
  <dgm:bg/>
  <dgm:whole/>
</dgm:dataModel>
</file>

<file path=ppt/diagrams/data6.xml><?xml version="1.0" encoding="utf-8"?>
<dgm:dataModel xmlns:dgm="http://schemas.openxmlformats.org/drawingml/2006/diagram" xmlns:a="http://schemas.openxmlformats.org/drawingml/2006/main">
  <dgm:ptLst>
    <dgm:pt modelId="{8D5B6717-7ECF-453D-82A2-FD7F6063006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26CDAE6-81CC-43E3-BE42-758013C5F1B0}">
      <dgm:prSet phldrT="[Text]" custT="1"/>
      <dgm:spPr>
        <a:solidFill>
          <a:srgbClr val="92D050"/>
        </a:solidFill>
      </dgm:spPr>
      <dgm:t>
        <a:bodyPr/>
        <a:lstStyle/>
        <a:p>
          <a:r>
            <a:rPr lang="en-IN" sz="3200" b="1" smtClean="0">
              <a:solidFill>
                <a:srgbClr val="C00000"/>
              </a:solidFill>
            </a:rPr>
            <a:t>Types of documents issued by the CAASB:</a:t>
          </a:r>
          <a:endParaRPr lang="en-US" sz="3200" dirty="0"/>
        </a:p>
      </dgm:t>
    </dgm:pt>
    <dgm:pt modelId="{BDA7E8EB-3E3C-4372-8F88-9F54497C89F1}" type="parTrans" cxnId="{38B23EF9-5F8A-4E40-AAE2-4114BF918E7D}">
      <dgm:prSet/>
      <dgm:spPr/>
      <dgm:t>
        <a:bodyPr/>
        <a:lstStyle/>
        <a:p>
          <a:endParaRPr lang="en-US"/>
        </a:p>
      </dgm:t>
    </dgm:pt>
    <dgm:pt modelId="{517496F9-1A29-4671-A7E0-1CDCDB5097B4}" type="sibTrans" cxnId="{38B23EF9-5F8A-4E40-AAE2-4114BF918E7D}">
      <dgm:prSet/>
      <dgm:spPr/>
      <dgm:t>
        <a:bodyPr/>
        <a:lstStyle/>
        <a:p>
          <a:endParaRPr lang="en-US"/>
        </a:p>
      </dgm:t>
    </dgm:pt>
    <dgm:pt modelId="{F7CA8688-FBDD-4151-BD28-3A9A551EFAFF}">
      <dgm:prSet/>
      <dgm:spPr/>
      <dgm:t>
        <a:bodyPr/>
        <a:lstStyle/>
        <a:p>
          <a:pPr marL="569913" indent="-344488"/>
          <a:r>
            <a:rPr lang="en-IN" b="1" dirty="0" smtClean="0"/>
            <a:t>Standards on Quality Control</a:t>
          </a:r>
        </a:p>
      </dgm:t>
    </dgm:pt>
    <dgm:pt modelId="{F838B20B-E3BE-4550-AC8E-16C4A5E9CB75}" type="parTrans" cxnId="{A7AB7562-790E-4F91-878B-9374368910B0}">
      <dgm:prSet/>
      <dgm:spPr/>
      <dgm:t>
        <a:bodyPr/>
        <a:lstStyle/>
        <a:p>
          <a:endParaRPr lang="en-US"/>
        </a:p>
      </dgm:t>
    </dgm:pt>
    <dgm:pt modelId="{B4505865-4DC7-4B31-B168-669D306DABDA}" type="sibTrans" cxnId="{A7AB7562-790E-4F91-878B-9374368910B0}">
      <dgm:prSet/>
      <dgm:spPr/>
      <dgm:t>
        <a:bodyPr/>
        <a:lstStyle/>
        <a:p>
          <a:endParaRPr lang="en-US"/>
        </a:p>
      </dgm:t>
    </dgm:pt>
    <dgm:pt modelId="{A2620318-8BCE-45D3-AFDF-EDCA567B7DC4}">
      <dgm:prSet/>
      <dgm:spPr/>
      <dgm:t>
        <a:bodyPr/>
        <a:lstStyle/>
        <a:p>
          <a:pPr marL="569913" indent="-344488"/>
          <a:r>
            <a:rPr lang="en-IN" b="1" dirty="0" smtClean="0"/>
            <a:t>Standards on Auditing</a:t>
          </a:r>
        </a:p>
      </dgm:t>
    </dgm:pt>
    <dgm:pt modelId="{D8932BD5-62B8-4188-BA15-5E7651FA7E14}" type="parTrans" cxnId="{7FD3F109-C994-4C1D-8FA7-1F358141E2F2}">
      <dgm:prSet/>
      <dgm:spPr/>
      <dgm:t>
        <a:bodyPr/>
        <a:lstStyle/>
        <a:p>
          <a:endParaRPr lang="en-US"/>
        </a:p>
      </dgm:t>
    </dgm:pt>
    <dgm:pt modelId="{DE08B7B0-C490-45D2-8AC8-B54B2B5E15FB}" type="sibTrans" cxnId="{7FD3F109-C994-4C1D-8FA7-1F358141E2F2}">
      <dgm:prSet/>
      <dgm:spPr/>
      <dgm:t>
        <a:bodyPr/>
        <a:lstStyle/>
        <a:p>
          <a:endParaRPr lang="en-US"/>
        </a:p>
      </dgm:t>
    </dgm:pt>
    <dgm:pt modelId="{A004AE4B-959E-4A87-82E2-5AB6241E9B6A}">
      <dgm:prSet/>
      <dgm:spPr/>
      <dgm:t>
        <a:bodyPr/>
        <a:lstStyle/>
        <a:p>
          <a:pPr marL="569913" indent="-344488"/>
          <a:r>
            <a:rPr lang="en-IN" b="1" dirty="0" smtClean="0"/>
            <a:t>Standards on Review Assignments</a:t>
          </a:r>
        </a:p>
      </dgm:t>
    </dgm:pt>
    <dgm:pt modelId="{2873B5B8-A39E-415A-9DE1-392A3DBDEC7E}" type="parTrans" cxnId="{D5592D2A-6002-499A-81E9-C3D08D96C382}">
      <dgm:prSet/>
      <dgm:spPr/>
      <dgm:t>
        <a:bodyPr/>
        <a:lstStyle/>
        <a:p>
          <a:endParaRPr lang="en-US"/>
        </a:p>
      </dgm:t>
    </dgm:pt>
    <dgm:pt modelId="{AAE7432E-5F38-4596-8514-DB3B189305BA}" type="sibTrans" cxnId="{D5592D2A-6002-499A-81E9-C3D08D96C382}">
      <dgm:prSet/>
      <dgm:spPr/>
      <dgm:t>
        <a:bodyPr/>
        <a:lstStyle/>
        <a:p>
          <a:endParaRPr lang="en-US"/>
        </a:p>
      </dgm:t>
    </dgm:pt>
    <dgm:pt modelId="{53F46422-A9C7-4ED1-B725-525F0F95D9C9}">
      <dgm:prSet/>
      <dgm:spPr/>
      <dgm:t>
        <a:bodyPr/>
        <a:lstStyle/>
        <a:p>
          <a:pPr marL="569913" indent="-344488"/>
          <a:r>
            <a:rPr lang="en-IN" b="1" dirty="0" smtClean="0"/>
            <a:t>Standards on Assurance Assignments</a:t>
          </a:r>
        </a:p>
      </dgm:t>
    </dgm:pt>
    <dgm:pt modelId="{8732B1D3-DFD2-477B-9743-5341B61F6944}" type="parTrans" cxnId="{B84A950E-E542-441B-A4F2-F380D132BF2A}">
      <dgm:prSet/>
      <dgm:spPr/>
      <dgm:t>
        <a:bodyPr/>
        <a:lstStyle/>
        <a:p>
          <a:endParaRPr lang="en-US"/>
        </a:p>
      </dgm:t>
    </dgm:pt>
    <dgm:pt modelId="{4C09303A-158D-4DC3-A001-9CD10C12BD7E}" type="sibTrans" cxnId="{B84A950E-E542-441B-A4F2-F380D132BF2A}">
      <dgm:prSet/>
      <dgm:spPr/>
      <dgm:t>
        <a:bodyPr/>
        <a:lstStyle/>
        <a:p>
          <a:endParaRPr lang="en-US"/>
        </a:p>
      </dgm:t>
    </dgm:pt>
    <dgm:pt modelId="{B98B4DB2-A641-4D14-A70B-F708AA771DD0}">
      <dgm:prSet/>
      <dgm:spPr/>
      <dgm:t>
        <a:bodyPr/>
        <a:lstStyle/>
        <a:p>
          <a:pPr marL="569913" indent="-344488"/>
          <a:r>
            <a:rPr lang="en-IN" b="1" dirty="0" smtClean="0"/>
            <a:t>Standards on Related Services</a:t>
          </a:r>
        </a:p>
      </dgm:t>
    </dgm:pt>
    <dgm:pt modelId="{AC8D502C-52B6-46CE-B441-36F5F91E7738}" type="parTrans" cxnId="{BD8E0546-8146-46A8-B7C5-A0A341547C12}">
      <dgm:prSet/>
      <dgm:spPr/>
      <dgm:t>
        <a:bodyPr/>
        <a:lstStyle/>
        <a:p>
          <a:endParaRPr lang="en-US"/>
        </a:p>
      </dgm:t>
    </dgm:pt>
    <dgm:pt modelId="{2363F7A1-C78D-4E37-8983-F74A5F8BFAF2}" type="sibTrans" cxnId="{BD8E0546-8146-46A8-B7C5-A0A341547C12}">
      <dgm:prSet/>
      <dgm:spPr/>
      <dgm:t>
        <a:bodyPr/>
        <a:lstStyle/>
        <a:p>
          <a:endParaRPr lang="en-US"/>
        </a:p>
      </dgm:t>
    </dgm:pt>
    <dgm:pt modelId="{ED47A7FE-767E-459E-9C2B-BB5446351B29}">
      <dgm:prSet/>
      <dgm:spPr/>
      <dgm:t>
        <a:bodyPr/>
        <a:lstStyle/>
        <a:p>
          <a:pPr marL="569913" indent="-344488"/>
          <a:r>
            <a:rPr lang="en-IN" b="1" dirty="0" smtClean="0"/>
            <a:t>Guidance Notes</a:t>
          </a:r>
        </a:p>
      </dgm:t>
    </dgm:pt>
    <dgm:pt modelId="{CE0018D9-E541-4030-B1D8-CDE74759E8AF}" type="parTrans" cxnId="{CFB0E62A-DAA9-4990-B6A9-B1260203B264}">
      <dgm:prSet/>
      <dgm:spPr/>
      <dgm:t>
        <a:bodyPr/>
        <a:lstStyle/>
        <a:p>
          <a:endParaRPr lang="en-US"/>
        </a:p>
      </dgm:t>
    </dgm:pt>
    <dgm:pt modelId="{29C7BBE0-EBF7-4FEF-B806-A86F3A001340}" type="sibTrans" cxnId="{CFB0E62A-DAA9-4990-B6A9-B1260203B264}">
      <dgm:prSet/>
      <dgm:spPr/>
      <dgm:t>
        <a:bodyPr/>
        <a:lstStyle/>
        <a:p>
          <a:endParaRPr lang="en-US"/>
        </a:p>
      </dgm:t>
    </dgm:pt>
    <dgm:pt modelId="{766859E3-2999-405B-9FF1-C1872077381B}">
      <dgm:prSet/>
      <dgm:spPr/>
      <dgm:t>
        <a:bodyPr/>
        <a:lstStyle/>
        <a:p>
          <a:pPr marL="569913" indent="-344488"/>
          <a:r>
            <a:rPr lang="en-IN" b="1" dirty="0" smtClean="0"/>
            <a:t>Technical Guides</a:t>
          </a:r>
        </a:p>
      </dgm:t>
    </dgm:pt>
    <dgm:pt modelId="{C04A9272-6FA3-46CA-919A-D73528D18A1B}" type="parTrans" cxnId="{445D16C2-9A70-4BBD-A983-E85BB1FEBFF2}">
      <dgm:prSet/>
      <dgm:spPr/>
      <dgm:t>
        <a:bodyPr/>
        <a:lstStyle/>
        <a:p>
          <a:endParaRPr lang="en-US"/>
        </a:p>
      </dgm:t>
    </dgm:pt>
    <dgm:pt modelId="{BA9945DC-84C8-49A2-808F-0F679E8C8470}" type="sibTrans" cxnId="{445D16C2-9A70-4BBD-A983-E85BB1FEBFF2}">
      <dgm:prSet/>
      <dgm:spPr/>
      <dgm:t>
        <a:bodyPr/>
        <a:lstStyle/>
        <a:p>
          <a:endParaRPr lang="en-US"/>
        </a:p>
      </dgm:t>
    </dgm:pt>
    <dgm:pt modelId="{EEA54E7E-4A77-482F-902E-CD92CB9D5DB8}">
      <dgm:prSet/>
      <dgm:spPr/>
      <dgm:t>
        <a:bodyPr/>
        <a:lstStyle/>
        <a:p>
          <a:pPr marL="569913" indent="-344488"/>
          <a:r>
            <a:rPr lang="en-IN" b="1" dirty="0" smtClean="0"/>
            <a:t>Practice Manuals</a:t>
          </a:r>
        </a:p>
      </dgm:t>
    </dgm:pt>
    <dgm:pt modelId="{EE5AA306-C297-40CB-9F49-34AFBDEF0A50}" type="parTrans" cxnId="{23000E1F-9BF1-4968-BB88-2D85DB665977}">
      <dgm:prSet/>
      <dgm:spPr/>
      <dgm:t>
        <a:bodyPr/>
        <a:lstStyle/>
        <a:p>
          <a:endParaRPr lang="en-US"/>
        </a:p>
      </dgm:t>
    </dgm:pt>
    <dgm:pt modelId="{C6A78BF2-D58E-477B-9626-D27D0164944E}" type="sibTrans" cxnId="{23000E1F-9BF1-4968-BB88-2D85DB665977}">
      <dgm:prSet/>
      <dgm:spPr/>
      <dgm:t>
        <a:bodyPr/>
        <a:lstStyle/>
        <a:p>
          <a:endParaRPr lang="en-US"/>
        </a:p>
      </dgm:t>
    </dgm:pt>
    <dgm:pt modelId="{A4D6FCB2-ED0C-4675-B57C-2F12F51C6229}">
      <dgm:prSet/>
      <dgm:spPr>
        <a:solidFill>
          <a:srgbClr val="FFC000"/>
        </a:solidFill>
      </dgm:spPr>
      <dgm:t>
        <a:bodyPr/>
        <a:lstStyle/>
        <a:p>
          <a:r>
            <a:rPr lang="en-IN" b="1" dirty="0" smtClean="0">
              <a:solidFill>
                <a:srgbClr val="C00000"/>
              </a:solidFill>
            </a:rPr>
            <a:t>Note:</a:t>
          </a:r>
          <a:r>
            <a:rPr lang="en-IN" b="1" dirty="0" smtClean="0"/>
            <a:t> </a:t>
          </a:r>
          <a:r>
            <a:rPr lang="en-IN" b="1" dirty="0" smtClean="0">
              <a:solidFill>
                <a:srgbClr val="7030A0"/>
              </a:solidFill>
            </a:rPr>
            <a:t>If a particular Standard or any part thereof is inconsistent with any law in force, the provisions of the said law prevails.</a:t>
          </a:r>
        </a:p>
      </dgm:t>
    </dgm:pt>
    <dgm:pt modelId="{4CAA9B43-4FEF-49EF-8FC9-EDC091E664FF}" type="parTrans" cxnId="{FF96708B-5609-461C-8D36-2C865EF6C426}">
      <dgm:prSet/>
      <dgm:spPr/>
      <dgm:t>
        <a:bodyPr/>
        <a:lstStyle/>
        <a:p>
          <a:endParaRPr lang="en-US"/>
        </a:p>
      </dgm:t>
    </dgm:pt>
    <dgm:pt modelId="{8AF1DE12-9143-46AD-862B-471E1C9F470D}" type="sibTrans" cxnId="{FF96708B-5609-461C-8D36-2C865EF6C426}">
      <dgm:prSet/>
      <dgm:spPr/>
      <dgm:t>
        <a:bodyPr/>
        <a:lstStyle/>
        <a:p>
          <a:endParaRPr lang="en-US"/>
        </a:p>
      </dgm:t>
    </dgm:pt>
    <dgm:pt modelId="{6308528C-10DE-4D27-AA2C-5C2BA84DE1DF}" type="pres">
      <dgm:prSet presAssocID="{8D5B6717-7ECF-453D-82A2-FD7F60630063}" presName="linear" presStyleCnt="0">
        <dgm:presLayoutVars>
          <dgm:animLvl val="lvl"/>
          <dgm:resizeHandles val="exact"/>
        </dgm:presLayoutVars>
      </dgm:prSet>
      <dgm:spPr/>
      <dgm:t>
        <a:bodyPr/>
        <a:lstStyle/>
        <a:p>
          <a:endParaRPr lang="en-US"/>
        </a:p>
      </dgm:t>
    </dgm:pt>
    <dgm:pt modelId="{272EE0AF-BD71-4402-9999-477AF6900F87}" type="pres">
      <dgm:prSet presAssocID="{526CDAE6-81CC-43E3-BE42-758013C5F1B0}" presName="parentText" presStyleLbl="node1" presStyleIdx="0" presStyleCnt="2" custLinFactNeighborY="-276">
        <dgm:presLayoutVars>
          <dgm:chMax val="0"/>
          <dgm:bulletEnabled val="1"/>
        </dgm:presLayoutVars>
      </dgm:prSet>
      <dgm:spPr/>
      <dgm:t>
        <a:bodyPr/>
        <a:lstStyle/>
        <a:p>
          <a:endParaRPr lang="en-US"/>
        </a:p>
      </dgm:t>
    </dgm:pt>
    <dgm:pt modelId="{AB097CC2-F192-4A13-A9ED-D9930ABC5F38}" type="pres">
      <dgm:prSet presAssocID="{526CDAE6-81CC-43E3-BE42-758013C5F1B0}" presName="childText" presStyleLbl="revTx" presStyleIdx="0" presStyleCnt="1">
        <dgm:presLayoutVars>
          <dgm:bulletEnabled val="1"/>
        </dgm:presLayoutVars>
      </dgm:prSet>
      <dgm:spPr/>
      <dgm:t>
        <a:bodyPr/>
        <a:lstStyle/>
        <a:p>
          <a:endParaRPr lang="en-US"/>
        </a:p>
      </dgm:t>
    </dgm:pt>
    <dgm:pt modelId="{F2D9ED92-1B86-42B0-9A81-067D2F3B7DA5}" type="pres">
      <dgm:prSet presAssocID="{A4D6FCB2-ED0C-4675-B57C-2F12F51C6229}" presName="parentText" presStyleLbl="node1" presStyleIdx="1" presStyleCnt="2">
        <dgm:presLayoutVars>
          <dgm:chMax val="0"/>
          <dgm:bulletEnabled val="1"/>
        </dgm:presLayoutVars>
      </dgm:prSet>
      <dgm:spPr/>
      <dgm:t>
        <a:bodyPr/>
        <a:lstStyle/>
        <a:p>
          <a:endParaRPr lang="en-US"/>
        </a:p>
      </dgm:t>
    </dgm:pt>
  </dgm:ptLst>
  <dgm:cxnLst>
    <dgm:cxn modelId="{0502059A-EE03-42B8-8574-7465B9B3C99E}" type="presOf" srcId="{766859E3-2999-405B-9FF1-C1872077381B}" destId="{AB097CC2-F192-4A13-A9ED-D9930ABC5F38}" srcOrd="0" destOrd="6" presId="urn:microsoft.com/office/officeart/2005/8/layout/vList2"/>
    <dgm:cxn modelId="{B84A950E-E542-441B-A4F2-F380D132BF2A}" srcId="{526CDAE6-81CC-43E3-BE42-758013C5F1B0}" destId="{53F46422-A9C7-4ED1-B725-525F0F95D9C9}" srcOrd="3" destOrd="0" parTransId="{8732B1D3-DFD2-477B-9743-5341B61F6944}" sibTransId="{4C09303A-158D-4DC3-A001-9CD10C12BD7E}"/>
    <dgm:cxn modelId="{73C394DB-408E-4B36-B81E-B50DF251CABF}" type="presOf" srcId="{8D5B6717-7ECF-453D-82A2-FD7F60630063}" destId="{6308528C-10DE-4D27-AA2C-5C2BA84DE1DF}" srcOrd="0" destOrd="0" presId="urn:microsoft.com/office/officeart/2005/8/layout/vList2"/>
    <dgm:cxn modelId="{BD8E0546-8146-46A8-B7C5-A0A341547C12}" srcId="{526CDAE6-81CC-43E3-BE42-758013C5F1B0}" destId="{B98B4DB2-A641-4D14-A70B-F708AA771DD0}" srcOrd="4" destOrd="0" parTransId="{AC8D502C-52B6-46CE-B441-36F5F91E7738}" sibTransId="{2363F7A1-C78D-4E37-8983-F74A5F8BFAF2}"/>
    <dgm:cxn modelId="{BCA46F70-41F2-4189-A09B-40F1AA024531}" type="presOf" srcId="{53F46422-A9C7-4ED1-B725-525F0F95D9C9}" destId="{AB097CC2-F192-4A13-A9ED-D9930ABC5F38}" srcOrd="0" destOrd="3" presId="urn:microsoft.com/office/officeart/2005/8/layout/vList2"/>
    <dgm:cxn modelId="{C079F2CD-A9FB-4115-9E93-DE164E25F5D2}" type="presOf" srcId="{EEA54E7E-4A77-482F-902E-CD92CB9D5DB8}" destId="{AB097CC2-F192-4A13-A9ED-D9930ABC5F38}" srcOrd="0" destOrd="7" presId="urn:microsoft.com/office/officeart/2005/8/layout/vList2"/>
    <dgm:cxn modelId="{23000E1F-9BF1-4968-BB88-2D85DB665977}" srcId="{526CDAE6-81CC-43E3-BE42-758013C5F1B0}" destId="{EEA54E7E-4A77-482F-902E-CD92CB9D5DB8}" srcOrd="7" destOrd="0" parTransId="{EE5AA306-C297-40CB-9F49-34AFBDEF0A50}" sibTransId="{C6A78BF2-D58E-477B-9626-D27D0164944E}"/>
    <dgm:cxn modelId="{38B23EF9-5F8A-4E40-AAE2-4114BF918E7D}" srcId="{8D5B6717-7ECF-453D-82A2-FD7F60630063}" destId="{526CDAE6-81CC-43E3-BE42-758013C5F1B0}" srcOrd="0" destOrd="0" parTransId="{BDA7E8EB-3E3C-4372-8F88-9F54497C89F1}" sibTransId="{517496F9-1A29-4671-A7E0-1CDCDB5097B4}"/>
    <dgm:cxn modelId="{96C5351C-4F36-4C0F-845A-10112DF45D61}" type="presOf" srcId="{A004AE4B-959E-4A87-82E2-5AB6241E9B6A}" destId="{AB097CC2-F192-4A13-A9ED-D9930ABC5F38}" srcOrd="0" destOrd="2" presId="urn:microsoft.com/office/officeart/2005/8/layout/vList2"/>
    <dgm:cxn modelId="{4CA33801-C4E6-45D0-8ED8-1DECAB076847}" type="presOf" srcId="{526CDAE6-81CC-43E3-BE42-758013C5F1B0}" destId="{272EE0AF-BD71-4402-9999-477AF6900F87}" srcOrd="0" destOrd="0" presId="urn:microsoft.com/office/officeart/2005/8/layout/vList2"/>
    <dgm:cxn modelId="{2375225F-A161-4F03-8502-05B4958C615B}" type="presOf" srcId="{A2620318-8BCE-45D3-AFDF-EDCA567B7DC4}" destId="{AB097CC2-F192-4A13-A9ED-D9930ABC5F38}" srcOrd="0" destOrd="1" presId="urn:microsoft.com/office/officeart/2005/8/layout/vList2"/>
    <dgm:cxn modelId="{A7AB7562-790E-4F91-878B-9374368910B0}" srcId="{526CDAE6-81CC-43E3-BE42-758013C5F1B0}" destId="{F7CA8688-FBDD-4151-BD28-3A9A551EFAFF}" srcOrd="0" destOrd="0" parTransId="{F838B20B-E3BE-4550-AC8E-16C4A5E9CB75}" sibTransId="{B4505865-4DC7-4B31-B168-669D306DABDA}"/>
    <dgm:cxn modelId="{7FD3F109-C994-4C1D-8FA7-1F358141E2F2}" srcId="{526CDAE6-81CC-43E3-BE42-758013C5F1B0}" destId="{A2620318-8BCE-45D3-AFDF-EDCA567B7DC4}" srcOrd="1" destOrd="0" parTransId="{D8932BD5-62B8-4188-BA15-5E7651FA7E14}" sibTransId="{DE08B7B0-C490-45D2-8AC8-B54B2B5E15FB}"/>
    <dgm:cxn modelId="{445D16C2-9A70-4BBD-A983-E85BB1FEBFF2}" srcId="{526CDAE6-81CC-43E3-BE42-758013C5F1B0}" destId="{766859E3-2999-405B-9FF1-C1872077381B}" srcOrd="6" destOrd="0" parTransId="{C04A9272-6FA3-46CA-919A-D73528D18A1B}" sibTransId="{BA9945DC-84C8-49A2-808F-0F679E8C8470}"/>
    <dgm:cxn modelId="{D5592D2A-6002-499A-81E9-C3D08D96C382}" srcId="{526CDAE6-81CC-43E3-BE42-758013C5F1B0}" destId="{A004AE4B-959E-4A87-82E2-5AB6241E9B6A}" srcOrd="2" destOrd="0" parTransId="{2873B5B8-A39E-415A-9DE1-392A3DBDEC7E}" sibTransId="{AAE7432E-5F38-4596-8514-DB3B189305BA}"/>
    <dgm:cxn modelId="{41FED478-31A6-4DFB-9061-D528E93B311E}" type="presOf" srcId="{B98B4DB2-A641-4D14-A70B-F708AA771DD0}" destId="{AB097CC2-F192-4A13-A9ED-D9930ABC5F38}" srcOrd="0" destOrd="4" presId="urn:microsoft.com/office/officeart/2005/8/layout/vList2"/>
    <dgm:cxn modelId="{C055B4F2-79BB-4096-A735-F565F5F2B1DC}" type="presOf" srcId="{F7CA8688-FBDD-4151-BD28-3A9A551EFAFF}" destId="{AB097CC2-F192-4A13-A9ED-D9930ABC5F38}" srcOrd="0" destOrd="0" presId="urn:microsoft.com/office/officeart/2005/8/layout/vList2"/>
    <dgm:cxn modelId="{FF96708B-5609-461C-8D36-2C865EF6C426}" srcId="{8D5B6717-7ECF-453D-82A2-FD7F60630063}" destId="{A4D6FCB2-ED0C-4675-B57C-2F12F51C6229}" srcOrd="1" destOrd="0" parTransId="{4CAA9B43-4FEF-49EF-8FC9-EDC091E664FF}" sibTransId="{8AF1DE12-9143-46AD-862B-471E1C9F470D}"/>
    <dgm:cxn modelId="{CFB0E62A-DAA9-4990-B6A9-B1260203B264}" srcId="{526CDAE6-81CC-43E3-BE42-758013C5F1B0}" destId="{ED47A7FE-767E-459E-9C2B-BB5446351B29}" srcOrd="5" destOrd="0" parTransId="{CE0018D9-E541-4030-B1D8-CDE74759E8AF}" sibTransId="{29C7BBE0-EBF7-4FEF-B806-A86F3A001340}"/>
    <dgm:cxn modelId="{7392508F-14FB-472A-8148-790775AD12D5}" type="presOf" srcId="{ED47A7FE-767E-459E-9C2B-BB5446351B29}" destId="{AB097CC2-F192-4A13-A9ED-D9930ABC5F38}" srcOrd="0" destOrd="5" presId="urn:microsoft.com/office/officeart/2005/8/layout/vList2"/>
    <dgm:cxn modelId="{9A3857F9-46FB-48D1-B69F-9BFB425837D6}" type="presOf" srcId="{A4D6FCB2-ED0C-4675-B57C-2F12F51C6229}" destId="{F2D9ED92-1B86-42B0-9A81-067D2F3B7DA5}" srcOrd="0" destOrd="0" presId="urn:microsoft.com/office/officeart/2005/8/layout/vList2"/>
    <dgm:cxn modelId="{B82DC671-2048-4792-AEA6-72C4ECCF5922}" type="presParOf" srcId="{6308528C-10DE-4D27-AA2C-5C2BA84DE1DF}" destId="{272EE0AF-BD71-4402-9999-477AF6900F87}" srcOrd="0" destOrd="0" presId="urn:microsoft.com/office/officeart/2005/8/layout/vList2"/>
    <dgm:cxn modelId="{9BB82244-369A-49FE-80FE-F8739232D7A7}" type="presParOf" srcId="{6308528C-10DE-4D27-AA2C-5C2BA84DE1DF}" destId="{AB097CC2-F192-4A13-A9ED-D9930ABC5F38}" srcOrd="1" destOrd="0" presId="urn:microsoft.com/office/officeart/2005/8/layout/vList2"/>
    <dgm:cxn modelId="{EA15E2E5-D771-46FE-97B4-DEEB4D1919F0}" type="presParOf" srcId="{6308528C-10DE-4D27-AA2C-5C2BA84DE1DF}" destId="{F2D9ED92-1B86-42B0-9A81-067D2F3B7DA5}" srcOrd="2" destOrd="0" presId="urn:microsoft.com/office/officeart/2005/8/layout/vList2"/>
  </dgm:cxnLst>
  <dgm:bg/>
  <dgm:whole/>
</dgm:dataModel>
</file>

<file path=ppt/diagrams/data7.xml><?xml version="1.0" encoding="utf-8"?>
<dgm:dataModel xmlns:dgm="http://schemas.openxmlformats.org/drawingml/2006/diagram" xmlns:a="http://schemas.openxmlformats.org/drawingml/2006/main">
  <dgm:ptLst>
    <dgm:pt modelId="{8D5B6717-7ECF-453D-82A2-FD7F6063006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26CDAE6-81CC-43E3-BE42-758013C5F1B0}">
      <dgm:prSet phldrT="[Text]" custT="1"/>
      <dgm:spPr>
        <a:solidFill>
          <a:srgbClr val="92D050"/>
        </a:solidFill>
      </dgm:spPr>
      <dgm:t>
        <a:bodyPr/>
        <a:lstStyle/>
        <a:p>
          <a:r>
            <a:rPr lang="en-IN" sz="3200" b="1" dirty="0" smtClean="0">
              <a:solidFill>
                <a:srgbClr val="C00000"/>
              </a:solidFill>
            </a:rPr>
            <a:t>Structure of the Standard</a:t>
          </a:r>
          <a:endParaRPr lang="en-US" sz="3200" dirty="0"/>
        </a:p>
      </dgm:t>
    </dgm:pt>
    <dgm:pt modelId="{BDA7E8EB-3E3C-4372-8F88-9F54497C89F1}" type="parTrans" cxnId="{38B23EF9-5F8A-4E40-AAE2-4114BF918E7D}">
      <dgm:prSet/>
      <dgm:spPr/>
      <dgm:t>
        <a:bodyPr/>
        <a:lstStyle/>
        <a:p>
          <a:endParaRPr lang="en-US"/>
        </a:p>
      </dgm:t>
    </dgm:pt>
    <dgm:pt modelId="{517496F9-1A29-4671-A7E0-1CDCDB5097B4}" type="sibTrans" cxnId="{38B23EF9-5F8A-4E40-AAE2-4114BF918E7D}">
      <dgm:prSet/>
      <dgm:spPr/>
      <dgm:t>
        <a:bodyPr/>
        <a:lstStyle/>
        <a:p>
          <a:endParaRPr lang="en-US"/>
        </a:p>
      </dgm:t>
    </dgm:pt>
    <dgm:pt modelId="{47DF3F0E-2679-45F5-8AAE-AFCC1AE9263F}">
      <dgm:prSet/>
      <dgm:spPr/>
      <dgm:t>
        <a:bodyPr/>
        <a:lstStyle/>
        <a:p>
          <a:r>
            <a:rPr lang="en-IN" b="1" dirty="0" smtClean="0"/>
            <a:t>Each Standard generally follows the following structure prescribed by the IAASB of IFAC. </a:t>
          </a:r>
        </a:p>
      </dgm:t>
    </dgm:pt>
    <dgm:pt modelId="{3E314BF4-2889-4CCA-A13E-D4F3693D53D3}" type="parTrans" cxnId="{0CF65BE5-1A34-4275-9851-A21F71617444}">
      <dgm:prSet/>
      <dgm:spPr/>
      <dgm:t>
        <a:bodyPr/>
        <a:lstStyle/>
        <a:p>
          <a:endParaRPr lang="en-US"/>
        </a:p>
      </dgm:t>
    </dgm:pt>
    <dgm:pt modelId="{724AB6A9-6FD1-4E82-B497-CAF6A95D3274}" type="sibTrans" cxnId="{0CF65BE5-1A34-4275-9851-A21F71617444}">
      <dgm:prSet/>
      <dgm:spPr/>
      <dgm:t>
        <a:bodyPr/>
        <a:lstStyle/>
        <a:p>
          <a:endParaRPr lang="en-US"/>
        </a:p>
      </dgm:t>
    </dgm:pt>
    <dgm:pt modelId="{0D58A669-BEA9-44D0-8053-064696E497B5}">
      <dgm:prSet/>
      <dgm:spPr/>
      <dgm:t>
        <a:bodyPr/>
        <a:lstStyle/>
        <a:p>
          <a:pPr marL="569913" indent="-344488"/>
          <a:r>
            <a:rPr lang="en-IN" b="1" i="1" dirty="0" smtClean="0"/>
            <a:t>Introduction</a:t>
          </a:r>
          <a:endParaRPr lang="en-IN" b="1" dirty="0"/>
        </a:p>
      </dgm:t>
    </dgm:pt>
    <dgm:pt modelId="{C85BDD99-9C8A-4636-B7F9-B6D2C54AFFCB}" type="parTrans" cxnId="{62731B8E-0DB8-4C9D-BFFC-82721A19671E}">
      <dgm:prSet/>
      <dgm:spPr/>
      <dgm:t>
        <a:bodyPr/>
        <a:lstStyle/>
        <a:p>
          <a:endParaRPr lang="en-US"/>
        </a:p>
      </dgm:t>
    </dgm:pt>
    <dgm:pt modelId="{90F3672F-BBD2-401D-BFFF-5DC64A1CF7F8}" type="sibTrans" cxnId="{62731B8E-0DB8-4C9D-BFFC-82721A19671E}">
      <dgm:prSet/>
      <dgm:spPr/>
      <dgm:t>
        <a:bodyPr/>
        <a:lstStyle/>
        <a:p>
          <a:endParaRPr lang="en-US"/>
        </a:p>
      </dgm:t>
    </dgm:pt>
    <dgm:pt modelId="{A55591DC-7334-4672-B4F8-07AE4C3C554B}">
      <dgm:prSet/>
      <dgm:spPr/>
      <dgm:t>
        <a:bodyPr/>
        <a:lstStyle/>
        <a:p>
          <a:pPr marL="569913" indent="-344488"/>
          <a:r>
            <a:rPr lang="en-IN" b="1" i="1" dirty="0" smtClean="0"/>
            <a:t>Objectives </a:t>
          </a:r>
          <a:endParaRPr lang="en-IN" b="1" dirty="0"/>
        </a:p>
      </dgm:t>
    </dgm:pt>
    <dgm:pt modelId="{EE13B9C2-14B3-4A86-B2AB-24EB9048A86F}" type="parTrans" cxnId="{EE67BE21-8930-4AC9-ACBC-5410B80754D8}">
      <dgm:prSet/>
      <dgm:spPr/>
      <dgm:t>
        <a:bodyPr/>
        <a:lstStyle/>
        <a:p>
          <a:endParaRPr lang="en-US"/>
        </a:p>
      </dgm:t>
    </dgm:pt>
    <dgm:pt modelId="{8297AD58-C4FD-4315-9404-015DBC1FE375}" type="sibTrans" cxnId="{EE67BE21-8930-4AC9-ACBC-5410B80754D8}">
      <dgm:prSet/>
      <dgm:spPr/>
      <dgm:t>
        <a:bodyPr/>
        <a:lstStyle/>
        <a:p>
          <a:endParaRPr lang="en-US"/>
        </a:p>
      </dgm:t>
    </dgm:pt>
    <dgm:pt modelId="{6A7E84F2-FC93-43D6-92AD-9D862C254EB6}">
      <dgm:prSet/>
      <dgm:spPr/>
      <dgm:t>
        <a:bodyPr/>
        <a:lstStyle/>
        <a:p>
          <a:pPr marL="569913" indent="-344488"/>
          <a:r>
            <a:rPr lang="en-IN" b="1" i="1" dirty="0" smtClean="0"/>
            <a:t>Scope</a:t>
          </a:r>
          <a:endParaRPr lang="en-IN" b="1" dirty="0"/>
        </a:p>
      </dgm:t>
    </dgm:pt>
    <dgm:pt modelId="{BBBD4397-C93F-4F5A-8EE2-FDDBAE48DFB4}" type="parTrans" cxnId="{A5150E91-70F9-4167-8A6B-D1A985CC0914}">
      <dgm:prSet/>
      <dgm:spPr/>
      <dgm:t>
        <a:bodyPr/>
        <a:lstStyle/>
        <a:p>
          <a:endParaRPr lang="en-US"/>
        </a:p>
      </dgm:t>
    </dgm:pt>
    <dgm:pt modelId="{09EF0FF1-5865-48A0-BB5F-FF4E32027355}" type="sibTrans" cxnId="{A5150E91-70F9-4167-8A6B-D1A985CC0914}">
      <dgm:prSet/>
      <dgm:spPr/>
      <dgm:t>
        <a:bodyPr/>
        <a:lstStyle/>
        <a:p>
          <a:endParaRPr lang="en-US"/>
        </a:p>
      </dgm:t>
    </dgm:pt>
    <dgm:pt modelId="{F60341A1-D919-469B-A90F-FBB4A310BE98}">
      <dgm:prSet/>
      <dgm:spPr/>
      <dgm:t>
        <a:bodyPr/>
        <a:lstStyle/>
        <a:p>
          <a:pPr marL="569913" indent="-344488"/>
          <a:r>
            <a:rPr lang="en-IN" b="1" i="1" dirty="0" smtClean="0"/>
            <a:t>Definitions </a:t>
          </a:r>
          <a:endParaRPr lang="en-IN" b="1" dirty="0"/>
        </a:p>
      </dgm:t>
    </dgm:pt>
    <dgm:pt modelId="{B05E365C-1AF7-4E92-A20E-F4DBDCB66A51}" type="parTrans" cxnId="{F331393D-6D68-42BD-8D94-4BE5272C0BD5}">
      <dgm:prSet/>
      <dgm:spPr/>
      <dgm:t>
        <a:bodyPr/>
        <a:lstStyle/>
        <a:p>
          <a:endParaRPr lang="en-US"/>
        </a:p>
      </dgm:t>
    </dgm:pt>
    <dgm:pt modelId="{4F690256-DC5A-48D3-AA06-E5AD251B1D73}" type="sibTrans" cxnId="{F331393D-6D68-42BD-8D94-4BE5272C0BD5}">
      <dgm:prSet/>
      <dgm:spPr/>
      <dgm:t>
        <a:bodyPr/>
        <a:lstStyle/>
        <a:p>
          <a:endParaRPr lang="en-US"/>
        </a:p>
      </dgm:t>
    </dgm:pt>
    <dgm:pt modelId="{2BFECFBC-FCA9-43A1-8922-67FCC32F9C4F}">
      <dgm:prSet/>
      <dgm:spPr/>
      <dgm:t>
        <a:bodyPr/>
        <a:lstStyle/>
        <a:p>
          <a:pPr marL="569913" indent="-344488"/>
          <a:r>
            <a:rPr lang="en-IN" b="1" i="1" dirty="0" smtClean="0"/>
            <a:t>Requirements</a:t>
          </a:r>
          <a:endParaRPr lang="en-IN" b="1" dirty="0"/>
        </a:p>
      </dgm:t>
    </dgm:pt>
    <dgm:pt modelId="{FA12C054-AA12-4CAF-A105-CE899AF3BACF}" type="parTrans" cxnId="{AF270066-BA51-40D5-B699-5952E103B7B1}">
      <dgm:prSet/>
      <dgm:spPr/>
      <dgm:t>
        <a:bodyPr/>
        <a:lstStyle/>
        <a:p>
          <a:endParaRPr lang="en-US"/>
        </a:p>
      </dgm:t>
    </dgm:pt>
    <dgm:pt modelId="{112A0278-6B67-41AF-B767-28E7A19DE242}" type="sibTrans" cxnId="{AF270066-BA51-40D5-B699-5952E103B7B1}">
      <dgm:prSet/>
      <dgm:spPr/>
      <dgm:t>
        <a:bodyPr/>
        <a:lstStyle/>
        <a:p>
          <a:endParaRPr lang="en-US"/>
        </a:p>
      </dgm:t>
    </dgm:pt>
    <dgm:pt modelId="{190C7E94-FC79-4E7E-B037-8FFC8F8329CE}">
      <dgm:prSet/>
      <dgm:spPr/>
      <dgm:t>
        <a:bodyPr/>
        <a:lstStyle/>
        <a:p>
          <a:pPr marL="569913" indent="-344488"/>
          <a:r>
            <a:rPr lang="en-IN" b="1" i="1" dirty="0" smtClean="0"/>
            <a:t>Application and other explanatory material</a:t>
          </a:r>
          <a:endParaRPr lang="en-IN" b="1" dirty="0"/>
        </a:p>
      </dgm:t>
    </dgm:pt>
    <dgm:pt modelId="{99768A25-244D-4E43-9348-AAB6275DABE9}" type="parTrans" cxnId="{D7546849-E6A5-45E4-920A-8B91F8FA1285}">
      <dgm:prSet/>
      <dgm:spPr/>
      <dgm:t>
        <a:bodyPr/>
        <a:lstStyle/>
        <a:p>
          <a:endParaRPr lang="en-US"/>
        </a:p>
      </dgm:t>
    </dgm:pt>
    <dgm:pt modelId="{3223C5A0-BCC5-4474-BFE4-5490D8387EF4}" type="sibTrans" cxnId="{D7546849-E6A5-45E4-920A-8B91F8FA1285}">
      <dgm:prSet/>
      <dgm:spPr/>
      <dgm:t>
        <a:bodyPr/>
        <a:lstStyle/>
        <a:p>
          <a:endParaRPr lang="en-US"/>
        </a:p>
      </dgm:t>
    </dgm:pt>
    <dgm:pt modelId="{34ABEE0C-BB80-406C-AD49-7306918FFE07}">
      <dgm:prSet/>
      <dgm:spPr/>
      <dgm:t>
        <a:bodyPr/>
        <a:lstStyle/>
        <a:p>
          <a:pPr marL="569913" indent="-344488"/>
          <a:r>
            <a:rPr lang="en-IN" b="1" i="1" dirty="0" smtClean="0"/>
            <a:t>Effective date</a:t>
          </a:r>
          <a:endParaRPr lang="en-IN" b="1" dirty="0"/>
        </a:p>
      </dgm:t>
    </dgm:pt>
    <dgm:pt modelId="{1A6C8A0B-756C-4F6A-842F-6BF70A54DD75}" type="parTrans" cxnId="{7C0B9121-9574-4660-B181-7D7FC95D0B3F}">
      <dgm:prSet/>
      <dgm:spPr/>
      <dgm:t>
        <a:bodyPr/>
        <a:lstStyle/>
        <a:p>
          <a:endParaRPr lang="en-US"/>
        </a:p>
      </dgm:t>
    </dgm:pt>
    <dgm:pt modelId="{6424449E-150E-446A-A841-8DA63ABB8592}" type="sibTrans" cxnId="{7C0B9121-9574-4660-B181-7D7FC95D0B3F}">
      <dgm:prSet/>
      <dgm:spPr/>
      <dgm:t>
        <a:bodyPr/>
        <a:lstStyle/>
        <a:p>
          <a:endParaRPr lang="en-US"/>
        </a:p>
      </dgm:t>
    </dgm:pt>
    <dgm:pt modelId="{01E8B132-5BFA-4695-AA87-D6B70E73FAE3}">
      <dgm:prSet/>
      <dgm:spPr/>
      <dgm:t>
        <a:bodyPr/>
        <a:lstStyle/>
        <a:p>
          <a:pPr marL="569913" indent="-344488"/>
          <a:r>
            <a:rPr lang="en-IN" b="1" i="1" dirty="0" smtClean="0"/>
            <a:t>Statement of modification</a:t>
          </a:r>
          <a:endParaRPr lang="en-IN" b="1" dirty="0"/>
        </a:p>
      </dgm:t>
    </dgm:pt>
    <dgm:pt modelId="{D92142E0-86C8-4AAA-A1EF-4FB8CC3878B0}" type="parTrans" cxnId="{8C082D6B-A71F-4C88-9C9D-6E9B8AE300C0}">
      <dgm:prSet/>
      <dgm:spPr/>
      <dgm:t>
        <a:bodyPr/>
        <a:lstStyle/>
        <a:p>
          <a:endParaRPr lang="en-US"/>
        </a:p>
      </dgm:t>
    </dgm:pt>
    <dgm:pt modelId="{65374939-A2D1-4BAE-81F1-45098D2EF610}" type="sibTrans" cxnId="{8C082D6B-A71F-4C88-9C9D-6E9B8AE300C0}">
      <dgm:prSet/>
      <dgm:spPr/>
      <dgm:t>
        <a:bodyPr/>
        <a:lstStyle/>
        <a:p>
          <a:endParaRPr lang="en-US"/>
        </a:p>
      </dgm:t>
    </dgm:pt>
    <dgm:pt modelId="{6308528C-10DE-4D27-AA2C-5C2BA84DE1DF}" type="pres">
      <dgm:prSet presAssocID="{8D5B6717-7ECF-453D-82A2-FD7F60630063}" presName="linear" presStyleCnt="0">
        <dgm:presLayoutVars>
          <dgm:animLvl val="lvl"/>
          <dgm:resizeHandles val="exact"/>
        </dgm:presLayoutVars>
      </dgm:prSet>
      <dgm:spPr/>
      <dgm:t>
        <a:bodyPr/>
        <a:lstStyle/>
        <a:p>
          <a:endParaRPr lang="en-US"/>
        </a:p>
      </dgm:t>
    </dgm:pt>
    <dgm:pt modelId="{272EE0AF-BD71-4402-9999-477AF6900F87}" type="pres">
      <dgm:prSet presAssocID="{526CDAE6-81CC-43E3-BE42-758013C5F1B0}" presName="parentText" presStyleLbl="node1" presStyleIdx="0" presStyleCnt="2" custLinFactNeighborY="-276">
        <dgm:presLayoutVars>
          <dgm:chMax val="0"/>
          <dgm:bulletEnabled val="1"/>
        </dgm:presLayoutVars>
      </dgm:prSet>
      <dgm:spPr/>
      <dgm:t>
        <a:bodyPr/>
        <a:lstStyle/>
        <a:p>
          <a:endParaRPr lang="en-US"/>
        </a:p>
      </dgm:t>
    </dgm:pt>
    <dgm:pt modelId="{B6495274-5143-414C-8EB5-8415B76A7D07}" type="pres">
      <dgm:prSet presAssocID="{517496F9-1A29-4671-A7E0-1CDCDB5097B4}" presName="spacer" presStyleCnt="0"/>
      <dgm:spPr/>
    </dgm:pt>
    <dgm:pt modelId="{1652C2AD-67BE-4BE4-BBC2-3D281C2FE63A}" type="pres">
      <dgm:prSet presAssocID="{47DF3F0E-2679-45F5-8AAE-AFCC1AE9263F}" presName="parentText" presStyleLbl="node1" presStyleIdx="1" presStyleCnt="2">
        <dgm:presLayoutVars>
          <dgm:chMax val="0"/>
          <dgm:bulletEnabled val="1"/>
        </dgm:presLayoutVars>
      </dgm:prSet>
      <dgm:spPr/>
      <dgm:t>
        <a:bodyPr/>
        <a:lstStyle/>
        <a:p>
          <a:endParaRPr lang="en-US"/>
        </a:p>
      </dgm:t>
    </dgm:pt>
    <dgm:pt modelId="{331245DD-0729-4B23-848A-50EA36F0E146}" type="pres">
      <dgm:prSet presAssocID="{47DF3F0E-2679-45F5-8AAE-AFCC1AE9263F}" presName="childText" presStyleLbl="revTx" presStyleIdx="0" presStyleCnt="1">
        <dgm:presLayoutVars>
          <dgm:bulletEnabled val="1"/>
        </dgm:presLayoutVars>
      </dgm:prSet>
      <dgm:spPr/>
      <dgm:t>
        <a:bodyPr/>
        <a:lstStyle/>
        <a:p>
          <a:endParaRPr lang="en-US"/>
        </a:p>
      </dgm:t>
    </dgm:pt>
  </dgm:ptLst>
  <dgm:cxnLst>
    <dgm:cxn modelId="{8C082D6B-A71F-4C88-9C9D-6E9B8AE300C0}" srcId="{47DF3F0E-2679-45F5-8AAE-AFCC1AE9263F}" destId="{01E8B132-5BFA-4695-AA87-D6B70E73FAE3}" srcOrd="7" destOrd="0" parTransId="{D92142E0-86C8-4AAA-A1EF-4FB8CC3878B0}" sibTransId="{65374939-A2D1-4BAE-81F1-45098D2EF610}"/>
    <dgm:cxn modelId="{D7546849-E6A5-45E4-920A-8B91F8FA1285}" srcId="{47DF3F0E-2679-45F5-8AAE-AFCC1AE9263F}" destId="{190C7E94-FC79-4E7E-B037-8FFC8F8329CE}" srcOrd="5" destOrd="0" parTransId="{99768A25-244D-4E43-9348-AAB6275DABE9}" sibTransId="{3223C5A0-BCC5-4474-BFE4-5490D8387EF4}"/>
    <dgm:cxn modelId="{A5150E91-70F9-4167-8A6B-D1A985CC0914}" srcId="{47DF3F0E-2679-45F5-8AAE-AFCC1AE9263F}" destId="{6A7E84F2-FC93-43D6-92AD-9D862C254EB6}" srcOrd="2" destOrd="0" parTransId="{BBBD4397-C93F-4F5A-8EE2-FDDBAE48DFB4}" sibTransId="{09EF0FF1-5865-48A0-BB5F-FF4E32027355}"/>
    <dgm:cxn modelId="{01783924-0FA8-48C2-A117-B3964D9C8B38}" type="presOf" srcId="{190C7E94-FC79-4E7E-B037-8FFC8F8329CE}" destId="{331245DD-0729-4B23-848A-50EA36F0E146}" srcOrd="0" destOrd="5" presId="urn:microsoft.com/office/officeart/2005/8/layout/vList2"/>
    <dgm:cxn modelId="{AF270066-BA51-40D5-B699-5952E103B7B1}" srcId="{47DF3F0E-2679-45F5-8AAE-AFCC1AE9263F}" destId="{2BFECFBC-FCA9-43A1-8922-67FCC32F9C4F}" srcOrd="4" destOrd="0" parTransId="{FA12C054-AA12-4CAF-A105-CE899AF3BACF}" sibTransId="{112A0278-6B67-41AF-B767-28E7A19DE242}"/>
    <dgm:cxn modelId="{426800CE-8C75-47F1-95B7-1AB3932AA904}" type="presOf" srcId="{01E8B132-5BFA-4695-AA87-D6B70E73FAE3}" destId="{331245DD-0729-4B23-848A-50EA36F0E146}" srcOrd="0" destOrd="7" presId="urn:microsoft.com/office/officeart/2005/8/layout/vList2"/>
    <dgm:cxn modelId="{0CF65BE5-1A34-4275-9851-A21F71617444}" srcId="{8D5B6717-7ECF-453D-82A2-FD7F60630063}" destId="{47DF3F0E-2679-45F5-8AAE-AFCC1AE9263F}" srcOrd="1" destOrd="0" parTransId="{3E314BF4-2889-4CCA-A13E-D4F3693D53D3}" sibTransId="{724AB6A9-6FD1-4E82-B497-CAF6A95D3274}"/>
    <dgm:cxn modelId="{88AF4C49-597E-4A08-803A-E3C8C859F398}" type="presOf" srcId="{526CDAE6-81CC-43E3-BE42-758013C5F1B0}" destId="{272EE0AF-BD71-4402-9999-477AF6900F87}" srcOrd="0" destOrd="0" presId="urn:microsoft.com/office/officeart/2005/8/layout/vList2"/>
    <dgm:cxn modelId="{7C0B9121-9574-4660-B181-7D7FC95D0B3F}" srcId="{47DF3F0E-2679-45F5-8AAE-AFCC1AE9263F}" destId="{34ABEE0C-BB80-406C-AD49-7306918FFE07}" srcOrd="6" destOrd="0" parTransId="{1A6C8A0B-756C-4F6A-842F-6BF70A54DD75}" sibTransId="{6424449E-150E-446A-A841-8DA63ABB8592}"/>
    <dgm:cxn modelId="{38B23EF9-5F8A-4E40-AAE2-4114BF918E7D}" srcId="{8D5B6717-7ECF-453D-82A2-FD7F60630063}" destId="{526CDAE6-81CC-43E3-BE42-758013C5F1B0}" srcOrd="0" destOrd="0" parTransId="{BDA7E8EB-3E3C-4372-8F88-9F54497C89F1}" sibTransId="{517496F9-1A29-4671-A7E0-1CDCDB5097B4}"/>
    <dgm:cxn modelId="{F331393D-6D68-42BD-8D94-4BE5272C0BD5}" srcId="{47DF3F0E-2679-45F5-8AAE-AFCC1AE9263F}" destId="{F60341A1-D919-469B-A90F-FBB4A310BE98}" srcOrd="3" destOrd="0" parTransId="{B05E365C-1AF7-4E92-A20E-F4DBDCB66A51}" sibTransId="{4F690256-DC5A-48D3-AA06-E5AD251B1D73}"/>
    <dgm:cxn modelId="{59B85362-AB3D-473A-9F6F-964F28E42971}" type="presOf" srcId="{A55591DC-7334-4672-B4F8-07AE4C3C554B}" destId="{331245DD-0729-4B23-848A-50EA36F0E146}" srcOrd="0" destOrd="1" presId="urn:microsoft.com/office/officeart/2005/8/layout/vList2"/>
    <dgm:cxn modelId="{026137D1-1A35-4BE9-8735-A91643E17B0D}" type="presOf" srcId="{34ABEE0C-BB80-406C-AD49-7306918FFE07}" destId="{331245DD-0729-4B23-848A-50EA36F0E146}" srcOrd="0" destOrd="6" presId="urn:microsoft.com/office/officeart/2005/8/layout/vList2"/>
    <dgm:cxn modelId="{E2149CBB-94D4-465C-AEE1-99FAC934BBDE}" type="presOf" srcId="{2BFECFBC-FCA9-43A1-8922-67FCC32F9C4F}" destId="{331245DD-0729-4B23-848A-50EA36F0E146}" srcOrd="0" destOrd="4" presId="urn:microsoft.com/office/officeart/2005/8/layout/vList2"/>
    <dgm:cxn modelId="{FBC12BFB-AF62-4EFA-8D16-D833DD8A3B84}" type="presOf" srcId="{F60341A1-D919-469B-A90F-FBB4A310BE98}" destId="{331245DD-0729-4B23-848A-50EA36F0E146}" srcOrd="0" destOrd="3" presId="urn:microsoft.com/office/officeart/2005/8/layout/vList2"/>
    <dgm:cxn modelId="{62731B8E-0DB8-4C9D-BFFC-82721A19671E}" srcId="{47DF3F0E-2679-45F5-8AAE-AFCC1AE9263F}" destId="{0D58A669-BEA9-44D0-8053-064696E497B5}" srcOrd="0" destOrd="0" parTransId="{C85BDD99-9C8A-4636-B7F9-B6D2C54AFFCB}" sibTransId="{90F3672F-BBD2-401D-BFFF-5DC64A1CF7F8}"/>
    <dgm:cxn modelId="{20D30267-C5F1-4AEE-98E9-B0D01B8187E5}" type="presOf" srcId="{47DF3F0E-2679-45F5-8AAE-AFCC1AE9263F}" destId="{1652C2AD-67BE-4BE4-BBC2-3D281C2FE63A}" srcOrd="0" destOrd="0" presId="urn:microsoft.com/office/officeart/2005/8/layout/vList2"/>
    <dgm:cxn modelId="{CE5DFC29-B2CF-43DC-B0B4-4A760F10C3D2}" type="presOf" srcId="{6A7E84F2-FC93-43D6-92AD-9D862C254EB6}" destId="{331245DD-0729-4B23-848A-50EA36F0E146}" srcOrd="0" destOrd="2" presId="urn:microsoft.com/office/officeart/2005/8/layout/vList2"/>
    <dgm:cxn modelId="{2B026D93-23B5-4309-9FFB-CA4C6E77B066}" type="presOf" srcId="{8D5B6717-7ECF-453D-82A2-FD7F60630063}" destId="{6308528C-10DE-4D27-AA2C-5C2BA84DE1DF}" srcOrd="0" destOrd="0" presId="urn:microsoft.com/office/officeart/2005/8/layout/vList2"/>
    <dgm:cxn modelId="{EE67BE21-8930-4AC9-ACBC-5410B80754D8}" srcId="{47DF3F0E-2679-45F5-8AAE-AFCC1AE9263F}" destId="{A55591DC-7334-4672-B4F8-07AE4C3C554B}" srcOrd="1" destOrd="0" parTransId="{EE13B9C2-14B3-4A86-B2AB-24EB9048A86F}" sibTransId="{8297AD58-C4FD-4315-9404-015DBC1FE375}"/>
    <dgm:cxn modelId="{886933AE-F1F9-4C93-A2B5-D7B19A7CE92C}" type="presOf" srcId="{0D58A669-BEA9-44D0-8053-064696E497B5}" destId="{331245DD-0729-4B23-848A-50EA36F0E146}" srcOrd="0" destOrd="0" presId="urn:microsoft.com/office/officeart/2005/8/layout/vList2"/>
    <dgm:cxn modelId="{F5332B2D-EE91-4FC4-85D4-919161CAFAC0}" type="presParOf" srcId="{6308528C-10DE-4D27-AA2C-5C2BA84DE1DF}" destId="{272EE0AF-BD71-4402-9999-477AF6900F87}" srcOrd="0" destOrd="0" presId="urn:microsoft.com/office/officeart/2005/8/layout/vList2"/>
    <dgm:cxn modelId="{763FB0D6-4241-4B75-BE24-4045CD0D09EF}" type="presParOf" srcId="{6308528C-10DE-4D27-AA2C-5C2BA84DE1DF}" destId="{B6495274-5143-414C-8EB5-8415B76A7D07}" srcOrd="1" destOrd="0" presId="urn:microsoft.com/office/officeart/2005/8/layout/vList2"/>
    <dgm:cxn modelId="{D7527CE4-2D36-4004-B921-67097FF8C344}" type="presParOf" srcId="{6308528C-10DE-4D27-AA2C-5C2BA84DE1DF}" destId="{1652C2AD-67BE-4BE4-BBC2-3D281C2FE63A}" srcOrd="2" destOrd="0" presId="urn:microsoft.com/office/officeart/2005/8/layout/vList2"/>
    <dgm:cxn modelId="{81E9525E-133D-4834-A3C8-CC49EC09B1E3}" type="presParOf" srcId="{6308528C-10DE-4D27-AA2C-5C2BA84DE1DF}" destId="{331245DD-0729-4B23-848A-50EA36F0E146}" srcOrd="3" destOrd="0" presId="urn:microsoft.com/office/officeart/2005/8/layout/vList2"/>
  </dgm:cxnLst>
  <dgm:bg/>
  <dgm:whole/>
</dgm:dataModel>
</file>

<file path=ppt/diagrams/data8.xml><?xml version="1.0" encoding="utf-8"?>
<dgm:dataModel xmlns:dgm="http://schemas.openxmlformats.org/drawingml/2006/diagram" xmlns:a="http://schemas.openxmlformats.org/drawingml/2006/main">
  <dgm:ptLst>
    <dgm:pt modelId="{8D5B6717-7ECF-453D-82A2-FD7F6063006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26CDAE6-81CC-43E3-BE42-758013C5F1B0}">
      <dgm:prSet phldrT="[Text]" custT="1"/>
      <dgm:spPr>
        <a:solidFill>
          <a:srgbClr val="92D050"/>
        </a:solidFill>
      </dgm:spPr>
      <dgm:t>
        <a:bodyPr/>
        <a:lstStyle/>
        <a:p>
          <a:r>
            <a:rPr lang="en-IN" sz="3200" b="1" dirty="0" smtClean="0">
              <a:solidFill>
                <a:srgbClr val="C00000"/>
              </a:solidFill>
            </a:rPr>
            <a:t>Procedure Followed</a:t>
          </a:r>
          <a:endParaRPr lang="en-US" sz="3200" dirty="0"/>
        </a:p>
      </dgm:t>
    </dgm:pt>
    <dgm:pt modelId="{BDA7E8EB-3E3C-4372-8F88-9F54497C89F1}" type="parTrans" cxnId="{38B23EF9-5F8A-4E40-AAE2-4114BF918E7D}">
      <dgm:prSet/>
      <dgm:spPr/>
      <dgm:t>
        <a:bodyPr/>
        <a:lstStyle/>
        <a:p>
          <a:endParaRPr lang="en-US"/>
        </a:p>
      </dgm:t>
    </dgm:pt>
    <dgm:pt modelId="{517496F9-1A29-4671-A7E0-1CDCDB5097B4}" type="sibTrans" cxnId="{38B23EF9-5F8A-4E40-AAE2-4114BF918E7D}">
      <dgm:prSet/>
      <dgm:spPr/>
      <dgm:t>
        <a:bodyPr/>
        <a:lstStyle/>
        <a:p>
          <a:endParaRPr lang="en-US"/>
        </a:p>
      </dgm:t>
    </dgm:pt>
    <dgm:pt modelId="{32028B7A-10D8-4757-8C23-FD7C98E3C2E6}">
      <dgm:prSet/>
      <dgm:spPr/>
      <dgm:t>
        <a:bodyPr/>
        <a:lstStyle/>
        <a:p>
          <a:r>
            <a:rPr lang="en-IN" dirty="0" smtClean="0"/>
            <a:t>Identification of areas</a:t>
          </a:r>
        </a:p>
      </dgm:t>
    </dgm:pt>
    <dgm:pt modelId="{15566F49-F1A6-402C-BD12-05954EE64D56}" type="parTrans" cxnId="{11F42894-1293-470F-A5B4-99B21CDB1BFE}">
      <dgm:prSet/>
      <dgm:spPr/>
      <dgm:t>
        <a:bodyPr/>
        <a:lstStyle/>
        <a:p>
          <a:endParaRPr lang="en-US"/>
        </a:p>
      </dgm:t>
    </dgm:pt>
    <dgm:pt modelId="{AF5A38E0-9622-4980-8AB1-E32E4742ACCC}" type="sibTrans" cxnId="{11F42894-1293-470F-A5B4-99B21CDB1BFE}">
      <dgm:prSet/>
      <dgm:spPr/>
      <dgm:t>
        <a:bodyPr/>
        <a:lstStyle/>
        <a:p>
          <a:endParaRPr lang="en-US"/>
        </a:p>
      </dgm:t>
    </dgm:pt>
    <dgm:pt modelId="{D71A6142-61D5-4BE5-8E0A-A00B1908535F}">
      <dgm:prSet/>
      <dgm:spPr/>
      <dgm:t>
        <a:bodyPr/>
        <a:lstStyle/>
        <a:p>
          <a:r>
            <a:rPr lang="en-IN" dirty="0" smtClean="0"/>
            <a:t>Study Group develops preliminary draft</a:t>
          </a:r>
        </a:p>
      </dgm:t>
    </dgm:pt>
    <dgm:pt modelId="{A0F1FBA8-4296-4F58-9C8A-04E97DA80320}" type="parTrans" cxnId="{5684CAA4-40A2-456F-BE95-D96AF73EFEE0}">
      <dgm:prSet/>
      <dgm:spPr/>
      <dgm:t>
        <a:bodyPr/>
        <a:lstStyle/>
        <a:p>
          <a:endParaRPr lang="en-US"/>
        </a:p>
      </dgm:t>
    </dgm:pt>
    <dgm:pt modelId="{64C4DC66-CD8B-4F45-87B9-9519BD0F3A2A}" type="sibTrans" cxnId="{5684CAA4-40A2-456F-BE95-D96AF73EFEE0}">
      <dgm:prSet/>
      <dgm:spPr/>
      <dgm:t>
        <a:bodyPr/>
        <a:lstStyle/>
        <a:p>
          <a:endParaRPr lang="en-US"/>
        </a:p>
      </dgm:t>
    </dgm:pt>
    <dgm:pt modelId="{42F736B1-F0E6-4AF6-8C4B-DBE85979C97F}">
      <dgm:prSet/>
      <dgm:spPr/>
      <dgm:t>
        <a:bodyPr/>
        <a:lstStyle/>
        <a:p>
          <a:r>
            <a:rPr lang="en-IN" dirty="0" smtClean="0"/>
            <a:t>Preliminary draft with inputs from Technical Directorate is considered by the Board</a:t>
          </a:r>
        </a:p>
      </dgm:t>
    </dgm:pt>
    <dgm:pt modelId="{89A0C182-E9C2-4CDC-B7C4-19197CDCA807}" type="parTrans" cxnId="{219E5553-345F-4501-A2D9-E7B4BBBA7ACC}">
      <dgm:prSet/>
      <dgm:spPr/>
      <dgm:t>
        <a:bodyPr/>
        <a:lstStyle/>
        <a:p>
          <a:endParaRPr lang="en-US"/>
        </a:p>
      </dgm:t>
    </dgm:pt>
    <dgm:pt modelId="{0A95E6CD-CCB7-4B94-A7F7-0116525F5411}" type="sibTrans" cxnId="{219E5553-345F-4501-A2D9-E7B4BBBA7ACC}">
      <dgm:prSet/>
      <dgm:spPr/>
      <dgm:t>
        <a:bodyPr/>
        <a:lstStyle/>
        <a:p>
          <a:endParaRPr lang="en-US"/>
        </a:p>
      </dgm:t>
    </dgm:pt>
    <dgm:pt modelId="{5ED0BD3D-23F3-4A68-982D-C284ACFBC87A}">
      <dgm:prSet/>
      <dgm:spPr/>
      <dgm:t>
        <a:bodyPr/>
        <a:lstStyle/>
        <a:p>
          <a:r>
            <a:rPr lang="en-IN" dirty="0" smtClean="0"/>
            <a:t>If approved, issued as Exposure Draft seeking comments of all Stakeholders</a:t>
          </a:r>
        </a:p>
      </dgm:t>
    </dgm:pt>
    <dgm:pt modelId="{98022C2E-D9CA-475D-B262-80ADCBD3115A}" type="parTrans" cxnId="{D3C82828-0BD7-41D6-AE60-1825E3F99392}">
      <dgm:prSet/>
      <dgm:spPr/>
      <dgm:t>
        <a:bodyPr/>
        <a:lstStyle/>
        <a:p>
          <a:endParaRPr lang="en-US"/>
        </a:p>
      </dgm:t>
    </dgm:pt>
    <dgm:pt modelId="{2F71B078-51A3-4589-A2D9-0B1B63A9B807}" type="sibTrans" cxnId="{D3C82828-0BD7-41D6-AE60-1825E3F99392}">
      <dgm:prSet/>
      <dgm:spPr/>
      <dgm:t>
        <a:bodyPr/>
        <a:lstStyle/>
        <a:p>
          <a:endParaRPr lang="en-US"/>
        </a:p>
      </dgm:t>
    </dgm:pt>
    <dgm:pt modelId="{70FB23F8-DDEF-4A9E-933A-BF8AD74DCD04}">
      <dgm:prSet/>
      <dgm:spPr/>
      <dgm:t>
        <a:bodyPr/>
        <a:lstStyle/>
        <a:p>
          <a:r>
            <a:rPr lang="en-IN" dirty="0" smtClean="0"/>
            <a:t>If not approved; sent to study group for revision</a:t>
          </a:r>
        </a:p>
      </dgm:t>
    </dgm:pt>
    <dgm:pt modelId="{E13C2C43-4256-4813-8A6A-7588815D47F0}" type="parTrans" cxnId="{D40B9261-73DD-4881-97DF-E2FD8F52C0FB}">
      <dgm:prSet/>
      <dgm:spPr/>
      <dgm:t>
        <a:bodyPr/>
        <a:lstStyle/>
        <a:p>
          <a:endParaRPr lang="en-US"/>
        </a:p>
      </dgm:t>
    </dgm:pt>
    <dgm:pt modelId="{368429D5-D1D6-478C-A971-F58D55510A4A}" type="sibTrans" cxnId="{D40B9261-73DD-4881-97DF-E2FD8F52C0FB}">
      <dgm:prSet/>
      <dgm:spPr/>
      <dgm:t>
        <a:bodyPr/>
        <a:lstStyle/>
        <a:p>
          <a:endParaRPr lang="en-US"/>
        </a:p>
      </dgm:t>
    </dgm:pt>
    <dgm:pt modelId="{E9B8A1D2-E7A6-4769-BA88-5CD25DC62E2F}">
      <dgm:prSet/>
      <dgm:spPr/>
      <dgm:t>
        <a:bodyPr/>
        <a:lstStyle/>
        <a:p>
          <a:r>
            <a:rPr lang="en-IN" dirty="0" smtClean="0"/>
            <a:t>ED is hosted on the website of the Institute and published in Management Accountant</a:t>
          </a:r>
        </a:p>
      </dgm:t>
    </dgm:pt>
    <dgm:pt modelId="{7D741D83-F0F3-4BA2-9BC5-CC403FDCC661}" type="parTrans" cxnId="{927A8F15-A420-4C3E-A972-7957C128C598}">
      <dgm:prSet/>
      <dgm:spPr/>
      <dgm:t>
        <a:bodyPr/>
        <a:lstStyle/>
        <a:p>
          <a:endParaRPr lang="en-US"/>
        </a:p>
      </dgm:t>
    </dgm:pt>
    <dgm:pt modelId="{10E37CCB-1DA6-4F43-B6B3-E6CF177C7645}" type="sibTrans" cxnId="{927A8F15-A420-4C3E-A972-7957C128C598}">
      <dgm:prSet/>
      <dgm:spPr/>
      <dgm:t>
        <a:bodyPr/>
        <a:lstStyle/>
        <a:p>
          <a:endParaRPr lang="en-US"/>
        </a:p>
      </dgm:t>
    </dgm:pt>
    <dgm:pt modelId="{0C03641E-0676-4AD6-8415-0DB46CD8A851}">
      <dgm:prSet/>
      <dgm:spPr/>
      <dgm:t>
        <a:bodyPr/>
        <a:lstStyle/>
        <a:p>
          <a:r>
            <a:rPr lang="en-IN" dirty="0" smtClean="0"/>
            <a:t>ED is widely circulated to Regions, Chapters, PPs, Regulatory bodies, Government departments, Professional Institutes, Industry Associations</a:t>
          </a:r>
        </a:p>
      </dgm:t>
    </dgm:pt>
    <dgm:pt modelId="{2D06D99F-E619-4FE8-B4E7-E3A0205760F2}" type="parTrans" cxnId="{119C6F1D-6A5B-4F89-ABB9-95B2EBC45054}">
      <dgm:prSet/>
      <dgm:spPr/>
      <dgm:t>
        <a:bodyPr/>
        <a:lstStyle/>
        <a:p>
          <a:endParaRPr lang="en-US"/>
        </a:p>
      </dgm:t>
    </dgm:pt>
    <dgm:pt modelId="{B735C1E1-278B-443C-94F3-74F650F24AF2}" type="sibTrans" cxnId="{119C6F1D-6A5B-4F89-ABB9-95B2EBC45054}">
      <dgm:prSet/>
      <dgm:spPr/>
      <dgm:t>
        <a:bodyPr/>
        <a:lstStyle/>
        <a:p>
          <a:endParaRPr lang="en-US"/>
        </a:p>
      </dgm:t>
    </dgm:pt>
    <dgm:pt modelId="{D98B1155-2FA2-4DA4-9EF6-8F8C5B57497F}">
      <dgm:prSet/>
      <dgm:spPr/>
      <dgm:t>
        <a:bodyPr/>
        <a:lstStyle/>
        <a:p>
          <a:r>
            <a:rPr lang="en-IN" dirty="0" smtClean="0"/>
            <a:t>ED exposed for a minimum period of 30 days</a:t>
          </a:r>
        </a:p>
      </dgm:t>
    </dgm:pt>
    <dgm:pt modelId="{B53F1CA5-010C-4889-8157-979F33181F37}" type="parTrans" cxnId="{9E854738-0036-45ED-A704-DD5EAAC1475F}">
      <dgm:prSet/>
      <dgm:spPr/>
      <dgm:t>
        <a:bodyPr/>
        <a:lstStyle/>
        <a:p>
          <a:endParaRPr lang="en-US"/>
        </a:p>
      </dgm:t>
    </dgm:pt>
    <dgm:pt modelId="{74016CCD-97A4-45DC-92D5-668EAAC804C7}" type="sibTrans" cxnId="{9E854738-0036-45ED-A704-DD5EAAC1475F}">
      <dgm:prSet/>
      <dgm:spPr/>
      <dgm:t>
        <a:bodyPr/>
        <a:lstStyle/>
        <a:p>
          <a:endParaRPr lang="en-US"/>
        </a:p>
      </dgm:t>
    </dgm:pt>
    <dgm:pt modelId="{6308528C-10DE-4D27-AA2C-5C2BA84DE1DF}" type="pres">
      <dgm:prSet presAssocID="{8D5B6717-7ECF-453D-82A2-FD7F60630063}" presName="linear" presStyleCnt="0">
        <dgm:presLayoutVars>
          <dgm:animLvl val="lvl"/>
          <dgm:resizeHandles val="exact"/>
        </dgm:presLayoutVars>
      </dgm:prSet>
      <dgm:spPr/>
      <dgm:t>
        <a:bodyPr/>
        <a:lstStyle/>
        <a:p>
          <a:endParaRPr lang="en-US"/>
        </a:p>
      </dgm:t>
    </dgm:pt>
    <dgm:pt modelId="{272EE0AF-BD71-4402-9999-477AF6900F87}" type="pres">
      <dgm:prSet presAssocID="{526CDAE6-81CC-43E3-BE42-758013C5F1B0}" presName="parentText" presStyleLbl="node1" presStyleIdx="0" presStyleCnt="1" custLinFactNeighborY="-276">
        <dgm:presLayoutVars>
          <dgm:chMax val="0"/>
          <dgm:bulletEnabled val="1"/>
        </dgm:presLayoutVars>
      </dgm:prSet>
      <dgm:spPr/>
      <dgm:t>
        <a:bodyPr/>
        <a:lstStyle/>
        <a:p>
          <a:endParaRPr lang="en-US"/>
        </a:p>
      </dgm:t>
    </dgm:pt>
    <dgm:pt modelId="{AB097CC2-F192-4A13-A9ED-D9930ABC5F38}" type="pres">
      <dgm:prSet presAssocID="{526CDAE6-81CC-43E3-BE42-758013C5F1B0}" presName="childText" presStyleLbl="revTx" presStyleIdx="0" presStyleCnt="1">
        <dgm:presLayoutVars>
          <dgm:bulletEnabled val="1"/>
        </dgm:presLayoutVars>
      </dgm:prSet>
      <dgm:spPr/>
      <dgm:t>
        <a:bodyPr/>
        <a:lstStyle/>
        <a:p>
          <a:endParaRPr lang="en-US"/>
        </a:p>
      </dgm:t>
    </dgm:pt>
  </dgm:ptLst>
  <dgm:cxnLst>
    <dgm:cxn modelId="{24CD99C5-0116-438B-BAB7-ACC15841B79A}" type="presOf" srcId="{8D5B6717-7ECF-453D-82A2-FD7F60630063}" destId="{6308528C-10DE-4D27-AA2C-5C2BA84DE1DF}" srcOrd="0" destOrd="0" presId="urn:microsoft.com/office/officeart/2005/8/layout/vList2"/>
    <dgm:cxn modelId="{11F42894-1293-470F-A5B4-99B21CDB1BFE}" srcId="{526CDAE6-81CC-43E3-BE42-758013C5F1B0}" destId="{32028B7A-10D8-4757-8C23-FD7C98E3C2E6}" srcOrd="0" destOrd="0" parTransId="{15566F49-F1A6-402C-BD12-05954EE64D56}" sibTransId="{AF5A38E0-9622-4980-8AB1-E32E4742ACCC}"/>
    <dgm:cxn modelId="{5684CAA4-40A2-456F-BE95-D96AF73EFEE0}" srcId="{526CDAE6-81CC-43E3-BE42-758013C5F1B0}" destId="{D71A6142-61D5-4BE5-8E0A-A00B1908535F}" srcOrd="1" destOrd="0" parTransId="{A0F1FBA8-4296-4F58-9C8A-04E97DA80320}" sibTransId="{64C4DC66-CD8B-4F45-87B9-9519BD0F3A2A}"/>
    <dgm:cxn modelId="{9E854738-0036-45ED-A704-DD5EAAC1475F}" srcId="{526CDAE6-81CC-43E3-BE42-758013C5F1B0}" destId="{D98B1155-2FA2-4DA4-9EF6-8F8C5B57497F}" srcOrd="7" destOrd="0" parTransId="{B53F1CA5-010C-4889-8157-979F33181F37}" sibTransId="{74016CCD-97A4-45DC-92D5-668EAAC804C7}"/>
    <dgm:cxn modelId="{219E5553-345F-4501-A2D9-E7B4BBBA7ACC}" srcId="{526CDAE6-81CC-43E3-BE42-758013C5F1B0}" destId="{42F736B1-F0E6-4AF6-8C4B-DBE85979C97F}" srcOrd="2" destOrd="0" parTransId="{89A0C182-E9C2-4CDC-B7C4-19197CDCA807}" sibTransId="{0A95E6CD-CCB7-4B94-A7F7-0116525F5411}"/>
    <dgm:cxn modelId="{38B23EF9-5F8A-4E40-AAE2-4114BF918E7D}" srcId="{8D5B6717-7ECF-453D-82A2-FD7F60630063}" destId="{526CDAE6-81CC-43E3-BE42-758013C5F1B0}" srcOrd="0" destOrd="0" parTransId="{BDA7E8EB-3E3C-4372-8F88-9F54497C89F1}" sibTransId="{517496F9-1A29-4671-A7E0-1CDCDB5097B4}"/>
    <dgm:cxn modelId="{8E69B94F-135E-4F7E-BB8E-BF65E34FAB93}" type="presOf" srcId="{5ED0BD3D-23F3-4A68-982D-C284ACFBC87A}" destId="{AB097CC2-F192-4A13-A9ED-D9930ABC5F38}" srcOrd="0" destOrd="3" presId="urn:microsoft.com/office/officeart/2005/8/layout/vList2"/>
    <dgm:cxn modelId="{45A33E67-BCD5-4680-9B9E-5BE79FF8C4B0}" type="presOf" srcId="{D71A6142-61D5-4BE5-8E0A-A00B1908535F}" destId="{AB097CC2-F192-4A13-A9ED-D9930ABC5F38}" srcOrd="0" destOrd="1" presId="urn:microsoft.com/office/officeart/2005/8/layout/vList2"/>
    <dgm:cxn modelId="{E7EC4474-139C-41DE-9796-B4AFEA39F34C}" type="presOf" srcId="{526CDAE6-81CC-43E3-BE42-758013C5F1B0}" destId="{272EE0AF-BD71-4402-9999-477AF6900F87}" srcOrd="0" destOrd="0" presId="urn:microsoft.com/office/officeart/2005/8/layout/vList2"/>
    <dgm:cxn modelId="{D40B9261-73DD-4881-97DF-E2FD8F52C0FB}" srcId="{526CDAE6-81CC-43E3-BE42-758013C5F1B0}" destId="{70FB23F8-DDEF-4A9E-933A-BF8AD74DCD04}" srcOrd="4" destOrd="0" parTransId="{E13C2C43-4256-4813-8A6A-7588815D47F0}" sibTransId="{368429D5-D1D6-478C-A971-F58D55510A4A}"/>
    <dgm:cxn modelId="{A3AB2C7E-40EB-44B5-AF1E-872D694B40EF}" type="presOf" srcId="{0C03641E-0676-4AD6-8415-0DB46CD8A851}" destId="{AB097CC2-F192-4A13-A9ED-D9930ABC5F38}" srcOrd="0" destOrd="6" presId="urn:microsoft.com/office/officeart/2005/8/layout/vList2"/>
    <dgm:cxn modelId="{05A3470F-E4C2-44A8-B6C4-73C8C7FEE9E6}" type="presOf" srcId="{E9B8A1D2-E7A6-4769-BA88-5CD25DC62E2F}" destId="{AB097CC2-F192-4A13-A9ED-D9930ABC5F38}" srcOrd="0" destOrd="5" presId="urn:microsoft.com/office/officeart/2005/8/layout/vList2"/>
    <dgm:cxn modelId="{D5DF5843-6644-4D6C-B698-4E8469834BF6}" type="presOf" srcId="{32028B7A-10D8-4757-8C23-FD7C98E3C2E6}" destId="{AB097CC2-F192-4A13-A9ED-D9930ABC5F38}" srcOrd="0" destOrd="0" presId="urn:microsoft.com/office/officeart/2005/8/layout/vList2"/>
    <dgm:cxn modelId="{927A8F15-A420-4C3E-A972-7957C128C598}" srcId="{526CDAE6-81CC-43E3-BE42-758013C5F1B0}" destId="{E9B8A1D2-E7A6-4769-BA88-5CD25DC62E2F}" srcOrd="5" destOrd="0" parTransId="{7D741D83-F0F3-4BA2-9BC5-CC403FDCC661}" sibTransId="{10E37CCB-1DA6-4F43-B6B3-E6CF177C7645}"/>
    <dgm:cxn modelId="{119C6F1D-6A5B-4F89-ABB9-95B2EBC45054}" srcId="{526CDAE6-81CC-43E3-BE42-758013C5F1B0}" destId="{0C03641E-0676-4AD6-8415-0DB46CD8A851}" srcOrd="6" destOrd="0" parTransId="{2D06D99F-E619-4FE8-B4E7-E3A0205760F2}" sibTransId="{B735C1E1-278B-443C-94F3-74F650F24AF2}"/>
    <dgm:cxn modelId="{1F7AAEB7-83B6-49B9-94A8-D7CE55A6AD23}" type="presOf" srcId="{70FB23F8-DDEF-4A9E-933A-BF8AD74DCD04}" destId="{AB097CC2-F192-4A13-A9ED-D9930ABC5F38}" srcOrd="0" destOrd="4" presId="urn:microsoft.com/office/officeart/2005/8/layout/vList2"/>
    <dgm:cxn modelId="{EB87FFE3-548C-4F6A-AB73-05A54BD2EEFD}" type="presOf" srcId="{D98B1155-2FA2-4DA4-9EF6-8F8C5B57497F}" destId="{AB097CC2-F192-4A13-A9ED-D9930ABC5F38}" srcOrd="0" destOrd="7" presId="urn:microsoft.com/office/officeart/2005/8/layout/vList2"/>
    <dgm:cxn modelId="{D3C82828-0BD7-41D6-AE60-1825E3F99392}" srcId="{526CDAE6-81CC-43E3-BE42-758013C5F1B0}" destId="{5ED0BD3D-23F3-4A68-982D-C284ACFBC87A}" srcOrd="3" destOrd="0" parTransId="{98022C2E-D9CA-475D-B262-80ADCBD3115A}" sibTransId="{2F71B078-51A3-4589-A2D9-0B1B63A9B807}"/>
    <dgm:cxn modelId="{4E21EDC5-9CE7-431F-B710-F6BB47EB16C0}" type="presOf" srcId="{42F736B1-F0E6-4AF6-8C4B-DBE85979C97F}" destId="{AB097CC2-F192-4A13-A9ED-D9930ABC5F38}" srcOrd="0" destOrd="2" presId="urn:microsoft.com/office/officeart/2005/8/layout/vList2"/>
    <dgm:cxn modelId="{FA604F00-8A42-4F96-843F-A449B5BBAC4F}" type="presParOf" srcId="{6308528C-10DE-4D27-AA2C-5C2BA84DE1DF}" destId="{272EE0AF-BD71-4402-9999-477AF6900F87}" srcOrd="0" destOrd="0" presId="urn:microsoft.com/office/officeart/2005/8/layout/vList2"/>
    <dgm:cxn modelId="{10BF781C-00A7-46DB-B71C-19E2A846ED67}" type="presParOf" srcId="{6308528C-10DE-4D27-AA2C-5C2BA84DE1DF}" destId="{AB097CC2-F192-4A13-A9ED-D9930ABC5F38}" srcOrd="1" destOrd="0" presId="urn:microsoft.com/office/officeart/2005/8/layout/vList2"/>
  </dgm:cxnLst>
  <dgm:bg/>
  <dgm:whole/>
</dgm:dataModel>
</file>

<file path=ppt/diagrams/data9.xml><?xml version="1.0" encoding="utf-8"?>
<dgm:dataModel xmlns:dgm="http://schemas.openxmlformats.org/drawingml/2006/diagram" xmlns:a="http://schemas.openxmlformats.org/drawingml/2006/main">
  <dgm:ptLst>
    <dgm:pt modelId="{8D5B6717-7ECF-453D-82A2-FD7F6063006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26CDAE6-81CC-43E3-BE42-758013C5F1B0}">
      <dgm:prSet phldrT="[Text]" custT="1"/>
      <dgm:spPr>
        <a:solidFill>
          <a:srgbClr val="92D050"/>
        </a:solidFill>
      </dgm:spPr>
      <dgm:t>
        <a:bodyPr/>
        <a:lstStyle/>
        <a:p>
          <a:r>
            <a:rPr lang="en-IN" sz="3200" b="1" dirty="0" smtClean="0">
              <a:solidFill>
                <a:srgbClr val="C00000"/>
              </a:solidFill>
            </a:rPr>
            <a:t>Procedure Followed</a:t>
          </a:r>
          <a:endParaRPr lang="en-US" sz="3200" dirty="0"/>
        </a:p>
      </dgm:t>
    </dgm:pt>
    <dgm:pt modelId="{BDA7E8EB-3E3C-4372-8F88-9F54497C89F1}" type="parTrans" cxnId="{38B23EF9-5F8A-4E40-AAE2-4114BF918E7D}">
      <dgm:prSet/>
      <dgm:spPr/>
      <dgm:t>
        <a:bodyPr/>
        <a:lstStyle/>
        <a:p>
          <a:endParaRPr lang="en-US"/>
        </a:p>
      </dgm:t>
    </dgm:pt>
    <dgm:pt modelId="{517496F9-1A29-4671-A7E0-1CDCDB5097B4}" type="sibTrans" cxnId="{38B23EF9-5F8A-4E40-AAE2-4114BF918E7D}">
      <dgm:prSet/>
      <dgm:spPr/>
      <dgm:t>
        <a:bodyPr/>
        <a:lstStyle/>
        <a:p>
          <a:endParaRPr lang="en-US"/>
        </a:p>
      </dgm:t>
    </dgm:pt>
    <dgm:pt modelId="{32028B7A-10D8-4757-8C23-FD7C98E3C2E6}">
      <dgm:prSet/>
      <dgm:spPr/>
      <dgm:t>
        <a:bodyPr/>
        <a:lstStyle/>
        <a:p>
          <a:r>
            <a:rPr lang="en-IN" smtClean="0"/>
            <a:t>All Comments/Suggestions received alongwith inputs from the Technical Directorate are discussed in the Board</a:t>
          </a:r>
          <a:endParaRPr lang="en-IN" dirty="0" smtClean="0"/>
        </a:p>
      </dgm:t>
    </dgm:pt>
    <dgm:pt modelId="{15566F49-F1A6-402C-BD12-05954EE64D56}" type="parTrans" cxnId="{11F42894-1293-470F-A5B4-99B21CDB1BFE}">
      <dgm:prSet/>
      <dgm:spPr/>
      <dgm:t>
        <a:bodyPr/>
        <a:lstStyle/>
        <a:p>
          <a:endParaRPr lang="en-US"/>
        </a:p>
      </dgm:t>
    </dgm:pt>
    <dgm:pt modelId="{AF5A38E0-9622-4980-8AB1-E32E4742ACCC}" type="sibTrans" cxnId="{11F42894-1293-470F-A5B4-99B21CDB1BFE}">
      <dgm:prSet/>
      <dgm:spPr/>
      <dgm:t>
        <a:bodyPr/>
        <a:lstStyle/>
        <a:p>
          <a:endParaRPr lang="en-US"/>
        </a:p>
      </dgm:t>
    </dgm:pt>
    <dgm:pt modelId="{01A3610A-AB61-488A-8697-E1095B86BAA4}">
      <dgm:prSet/>
      <dgm:spPr/>
      <dgm:t>
        <a:bodyPr/>
        <a:lstStyle/>
        <a:p>
          <a:r>
            <a:rPr lang="en-IN" smtClean="0"/>
            <a:t>Each suggestion is either accepted or rejected with reasons recorded</a:t>
          </a:r>
          <a:endParaRPr lang="en-IN" dirty="0" smtClean="0"/>
        </a:p>
      </dgm:t>
    </dgm:pt>
    <dgm:pt modelId="{F9E878A1-1A5B-4C68-90DF-2BEC1E3CBE5B}" type="parTrans" cxnId="{69A95662-3BCF-4E8F-A515-753B34038E62}">
      <dgm:prSet/>
      <dgm:spPr/>
      <dgm:t>
        <a:bodyPr/>
        <a:lstStyle/>
        <a:p>
          <a:endParaRPr lang="en-US"/>
        </a:p>
      </dgm:t>
    </dgm:pt>
    <dgm:pt modelId="{826D7095-A747-4C65-B5B9-B60D939AE213}" type="sibTrans" cxnId="{69A95662-3BCF-4E8F-A515-753B34038E62}">
      <dgm:prSet/>
      <dgm:spPr/>
      <dgm:t>
        <a:bodyPr/>
        <a:lstStyle/>
        <a:p>
          <a:endParaRPr lang="en-US"/>
        </a:p>
      </dgm:t>
    </dgm:pt>
    <dgm:pt modelId="{497003A3-5B40-47C8-A17A-F3DD2D5FBCF5}">
      <dgm:prSet/>
      <dgm:spPr/>
      <dgm:t>
        <a:bodyPr/>
        <a:lstStyle/>
        <a:p>
          <a:r>
            <a:rPr lang="en-IN" smtClean="0"/>
            <a:t>Draft is modified based on the comments/suggestions by stakeholders</a:t>
          </a:r>
          <a:endParaRPr lang="en-IN" dirty="0" smtClean="0"/>
        </a:p>
      </dgm:t>
    </dgm:pt>
    <dgm:pt modelId="{C8C6CE2B-65A7-419B-BD18-3B5BCD43D379}" type="parTrans" cxnId="{ECCBD06E-6D7E-4AAF-B85C-8B151A53E4C1}">
      <dgm:prSet/>
      <dgm:spPr/>
      <dgm:t>
        <a:bodyPr/>
        <a:lstStyle/>
        <a:p>
          <a:endParaRPr lang="en-US"/>
        </a:p>
      </dgm:t>
    </dgm:pt>
    <dgm:pt modelId="{773DD6A5-F117-419A-B0D4-C6DFB93E709D}" type="sibTrans" cxnId="{ECCBD06E-6D7E-4AAF-B85C-8B151A53E4C1}">
      <dgm:prSet/>
      <dgm:spPr/>
      <dgm:t>
        <a:bodyPr/>
        <a:lstStyle/>
        <a:p>
          <a:endParaRPr lang="en-US"/>
        </a:p>
      </dgm:t>
    </dgm:pt>
    <dgm:pt modelId="{10A1E9FE-6483-4BCC-976A-51815E23E1B2}">
      <dgm:prSet/>
      <dgm:spPr/>
      <dgm:t>
        <a:bodyPr/>
        <a:lstStyle/>
        <a:p>
          <a:r>
            <a:rPr lang="en-IN" smtClean="0"/>
            <a:t>If substantially modified, again exposed; else approved and sent to Council</a:t>
          </a:r>
          <a:endParaRPr lang="en-IN" dirty="0" smtClean="0"/>
        </a:p>
      </dgm:t>
    </dgm:pt>
    <dgm:pt modelId="{E1B946C1-3399-4003-AC6B-6A408536AFA7}" type="parTrans" cxnId="{D190E7A2-BA46-4193-A082-E89BF495B144}">
      <dgm:prSet/>
      <dgm:spPr/>
      <dgm:t>
        <a:bodyPr/>
        <a:lstStyle/>
        <a:p>
          <a:endParaRPr lang="en-US"/>
        </a:p>
      </dgm:t>
    </dgm:pt>
    <dgm:pt modelId="{06136FDA-7FC0-4D81-B0AB-F802C9833FD2}" type="sibTrans" cxnId="{D190E7A2-BA46-4193-A082-E89BF495B144}">
      <dgm:prSet/>
      <dgm:spPr/>
      <dgm:t>
        <a:bodyPr/>
        <a:lstStyle/>
        <a:p>
          <a:endParaRPr lang="en-US"/>
        </a:p>
      </dgm:t>
    </dgm:pt>
    <dgm:pt modelId="{8BBF6CB6-04DC-4C63-B630-244DD453EAD0}">
      <dgm:prSet/>
      <dgm:spPr/>
      <dgm:t>
        <a:bodyPr/>
        <a:lstStyle/>
        <a:p>
          <a:r>
            <a:rPr lang="en-IN" smtClean="0"/>
            <a:t>After approval by the Council, SCA is sent to the MCA</a:t>
          </a:r>
          <a:endParaRPr lang="en-IN" dirty="0" smtClean="0"/>
        </a:p>
      </dgm:t>
    </dgm:pt>
    <dgm:pt modelId="{EC7E3992-A2A5-4DB7-BDCF-16D99D05DD78}" type="parTrans" cxnId="{0DEA15A0-A6E4-462B-8869-3CD62F41A4D7}">
      <dgm:prSet/>
      <dgm:spPr/>
      <dgm:t>
        <a:bodyPr/>
        <a:lstStyle/>
        <a:p>
          <a:endParaRPr lang="en-US"/>
        </a:p>
      </dgm:t>
    </dgm:pt>
    <dgm:pt modelId="{329F7AEB-DB83-40EA-BDC8-CC8AABC68DD8}" type="sibTrans" cxnId="{0DEA15A0-A6E4-462B-8869-3CD62F41A4D7}">
      <dgm:prSet/>
      <dgm:spPr/>
      <dgm:t>
        <a:bodyPr/>
        <a:lstStyle/>
        <a:p>
          <a:endParaRPr lang="en-US"/>
        </a:p>
      </dgm:t>
    </dgm:pt>
    <dgm:pt modelId="{A3204331-2687-484C-B28F-A581F480A3FF}">
      <dgm:prSet/>
      <dgm:spPr/>
      <dgm:t>
        <a:bodyPr/>
        <a:lstStyle/>
        <a:p>
          <a:r>
            <a:rPr lang="en-IN" smtClean="0"/>
            <a:t>All Standards are again examined by the Committee constituted by MCA</a:t>
          </a:r>
          <a:endParaRPr lang="en-IN" dirty="0" smtClean="0"/>
        </a:p>
      </dgm:t>
    </dgm:pt>
    <dgm:pt modelId="{6831B255-6AB0-476A-98C3-1EFB5A8F6F49}" type="parTrans" cxnId="{A1654495-6195-4973-AA26-67A31E9AEC93}">
      <dgm:prSet/>
      <dgm:spPr/>
      <dgm:t>
        <a:bodyPr/>
        <a:lstStyle/>
        <a:p>
          <a:endParaRPr lang="en-US"/>
        </a:p>
      </dgm:t>
    </dgm:pt>
    <dgm:pt modelId="{72431594-F117-4655-B126-B08BE454AA84}" type="sibTrans" cxnId="{A1654495-6195-4973-AA26-67A31E9AEC93}">
      <dgm:prSet/>
      <dgm:spPr/>
      <dgm:t>
        <a:bodyPr/>
        <a:lstStyle/>
        <a:p>
          <a:endParaRPr lang="en-US"/>
        </a:p>
      </dgm:t>
    </dgm:pt>
    <dgm:pt modelId="{02FEA58C-FCBB-4620-A81D-50B273F47B5B}">
      <dgm:prSet/>
      <dgm:spPr/>
      <dgm:t>
        <a:bodyPr/>
        <a:lstStyle/>
        <a:p>
          <a:r>
            <a:rPr lang="en-IN" smtClean="0"/>
            <a:t>After MCA approval, issued by the Council for compliance by the members</a:t>
          </a:r>
          <a:endParaRPr lang="en-IN" dirty="0" smtClean="0"/>
        </a:p>
      </dgm:t>
    </dgm:pt>
    <dgm:pt modelId="{52528A5E-E7C5-40D2-B5CC-C7430DA20E48}" type="parTrans" cxnId="{C58C3088-360A-4861-BCF2-6055DF783F69}">
      <dgm:prSet/>
      <dgm:spPr/>
      <dgm:t>
        <a:bodyPr/>
        <a:lstStyle/>
        <a:p>
          <a:endParaRPr lang="en-US"/>
        </a:p>
      </dgm:t>
    </dgm:pt>
    <dgm:pt modelId="{1B07B313-0668-4A22-A8C8-82A96DA31BC2}" type="sibTrans" cxnId="{C58C3088-360A-4861-BCF2-6055DF783F69}">
      <dgm:prSet/>
      <dgm:spPr/>
      <dgm:t>
        <a:bodyPr/>
        <a:lstStyle/>
        <a:p>
          <a:endParaRPr lang="en-US"/>
        </a:p>
      </dgm:t>
    </dgm:pt>
    <dgm:pt modelId="{6308528C-10DE-4D27-AA2C-5C2BA84DE1DF}" type="pres">
      <dgm:prSet presAssocID="{8D5B6717-7ECF-453D-82A2-FD7F60630063}" presName="linear" presStyleCnt="0">
        <dgm:presLayoutVars>
          <dgm:animLvl val="lvl"/>
          <dgm:resizeHandles val="exact"/>
        </dgm:presLayoutVars>
      </dgm:prSet>
      <dgm:spPr/>
      <dgm:t>
        <a:bodyPr/>
        <a:lstStyle/>
        <a:p>
          <a:endParaRPr lang="en-US"/>
        </a:p>
      </dgm:t>
    </dgm:pt>
    <dgm:pt modelId="{272EE0AF-BD71-4402-9999-477AF6900F87}" type="pres">
      <dgm:prSet presAssocID="{526CDAE6-81CC-43E3-BE42-758013C5F1B0}" presName="parentText" presStyleLbl="node1" presStyleIdx="0" presStyleCnt="1" custLinFactNeighborY="-276">
        <dgm:presLayoutVars>
          <dgm:chMax val="0"/>
          <dgm:bulletEnabled val="1"/>
        </dgm:presLayoutVars>
      </dgm:prSet>
      <dgm:spPr/>
      <dgm:t>
        <a:bodyPr/>
        <a:lstStyle/>
        <a:p>
          <a:endParaRPr lang="en-US"/>
        </a:p>
      </dgm:t>
    </dgm:pt>
    <dgm:pt modelId="{AB097CC2-F192-4A13-A9ED-D9930ABC5F38}" type="pres">
      <dgm:prSet presAssocID="{526CDAE6-81CC-43E3-BE42-758013C5F1B0}" presName="childText" presStyleLbl="revTx" presStyleIdx="0" presStyleCnt="1">
        <dgm:presLayoutVars>
          <dgm:bulletEnabled val="1"/>
        </dgm:presLayoutVars>
      </dgm:prSet>
      <dgm:spPr/>
      <dgm:t>
        <a:bodyPr/>
        <a:lstStyle/>
        <a:p>
          <a:endParaRPr lang="en-US"/>
        </a:p>
      </dgm:t>
    </dgm:pt>
  </dgm:ptLst>
  <dgm:cxnLst>
    <dgm:cxn modelId="{11F42894-1293-470F-A5B4-99B21CDB1BFE}" srcId="{526CDAE6-81CC-43E3-BE42-758013C5F1B0}" destId="{32028B7A-10D8-4757-8C23-FD7C98E3C2E6}" srcOrd="0" destOrd="0" parTransId="{15566F49-F1A6-402C-BD12-05954EE64D56}" sibTransId="{AF5A38E0-9622-4980-8AB1-E32E4742ACCC}"/>
    <dgm:cxn modelId="{7063C9DF-B517-48BE-90D5-1652487D6E29}" type="presOf" srcId="{A3204331-2687-484C-B28F-A581F480A3FF}" destId="{AB097CC2-F192-4A13-A9ED-D9930ABC5F38}" srcOrd="0" destOrd="5" presId="urn:microsoft.com/office/officeart/2005/8/layout/vList2"/>
    <dgm:cxn modelId="{3523C049-C57A-4802-82F5-F9F4E609056C}" type="presOf" srcId="{01A3610A-AB61-488A-8697-E1095B86BAA4}" destId="{AB097CC2-F192-4A13-A9ED-D9930ABC5F38}" srcOrd="0" destOrd="1" presId="urn:microsoft.com/office/officeart/2005/8/layout/vList2"/>
    <dgm:cxn modelId="{C58C3088-360A-4861-BCF2-6055DF783F69}" srcId="{526CDAE6-81CC-43E3-BE42-758013C5F1B0}" destId="{02FEA58C-FCBB-4620-A81D-50B273F47B5B}" srcOrd="6" destOrd="0" parTransId="{52528A5E-E7C5-40D2-B5CC-C7430DA20E48}" sibTransId="{1B07B313-0668-4A22-A8C8-82A96DA31BC2}"/>
    <dgm:cxn modelId="{DE00657D-4930-4864-A102-BFBC40DD56E7}" type="presOf" srcId="{8BBF6CB6-04DC-4C63-B630-244DD453EAD0}" destId="{AB097CC2-F192-4A13-A9ED-D9930ABC5F38}" srcOrd="0" destOrd="4" presId="urn:microsoft.com/office/officeart/2005/8/layout/vList2"/>
    <dgm:cxn modelId="{DD2D37B8-B1C3-467D-9D52-B5D8BC2B2D6B}" type="presOf" srcId="{526CDAE6-81CC-43E3-BE42-758013C5F1B0}" destId="{272EE0AF-BD71-4402-9999-477AF6900F87}" srcOrd="0" destOrd="0" presId="urn:microsoft.com/office/officeart/2005/8/layout/vList2"/>
    <dgm:cxn modelId="{B7E3D2BE-060A-4E6C-97EB-B4533CB02F95}" type="presOf" srcId="{10A1E9FE-6483-4BCC-976A-51815E23E1B2}" destId="{AB097CC2-F192-4A13-A9ED-D9930ABC5F38}" srcOrd="0" destOrd="3" presId="urn:microsoft.com/office/officeart/2005/8/layout/vList2"/>
    <dgm:cxn modelId="{123169A8-6F9D-4FB3-ACC4-EC156394AE57}" type="presOf" srcId="{02FEA58C-FCBB-4620-A81D-50B273F47B5B}" destId="{AB097CC2-F192-4A13-A9ED-D9930ABC5F38}" srcOrd="0" destOrd="6" presId="urn:microsoft.com/office/officeart/2005/8/layout/vList2"/>
    <dgm:cxn modelId="{38B23EF9-5F8A-4E40-AAE2-4114BF918E7D}" srcId="{8D5B6717-7ECF-453D-82A2-FD7F60630063}" destId="{526CDAE6-81CC-43E3-BE42-758013C5F1B0}" srcOrd="0" destOrd="0" parTransId="{BDA7E8EB-3E3C-4372-8F88-9F54497C89F1}" sibTransId="{517496F9-1A29-4671-A7E0-1CDCDB5097B4}"/>
    <dgm:cxn modelId="{ECCBD06E-6D7E-4AAF-B85C-8B151A53E4C1}" srcId="{526CDAE6-81CC-43E3-BE42-758013C5F1B0}" destId="{497003A3-5B40-47C8-A17A-F3DD2D5FBCF5}" srcOrd="2" destOrd="0" parTransId="{C8C6CE2B-65A7-419B-BD18-3B5BCD43D379}" sibTransId="{773DD6A5-F117-419A-B0D4-C6DFB93E709D}"/>
    <dgm:cxn modelId="{DEED4238-B20E-4245-BD8A-C0C731BDA849}" type="presOf" srcId="{497003A3-5B40-47C8-A17A-F3DD2D5FBCF5}" destId="{AB097CC2-F192-4A13-A9ED-D9930ABC5F38}" srcOrd="0" destOrd="2" presId="urn:microsoft.com/office/officeart/2005/8/layout/vList2"/>
    <dgm:cxn modelId="{0DEA15A0-A6E4-462B-8869-3CD62F41A4D7}" srcId="{526CDAE6-81CC-43E3-BE42-758013C5F1B0}" destId="{8BBF6CB6-04DC-4C63-B630-244DD453EAD0}" srcOrd="4" destOrd="0" parTransId="{EC7E3992-A2A5-4DB7-BDCF-16D99D05DD78}" sibTransId="{329F7AEB-DB83-40EA-BDC8-CC8AABC68DD8}"/>
    <dgm:cxn modelId="{D5A93D51-9DA6-4A44-A19D-AC8B81D51493}" type="presOf" srcId="{32028B7A-10D8-4757-8C23-FD7C98E3C2E6}" destId="{AB097CC2-F192-4A13-A9ED-D9930ABC5F38}" srcOrd="0" destOrd="0" presId="urn:microsoft.com/office/officeart/2005/8/layout/vList2"/>
    <dgm:cxn modelId="{69A95662-3BCF-4E8F-A515-753B34038E62}" srcId="{526CDAE6-81CC-43E3-BE42-758013C5F1B0}" destId="{01A3610A-AB61-488A-8697-E1095B86BAA4}" srcOrd="1" destOrd="0" parTransId="{F9E878A1-1A5B-4C68-90DF-2BEC1E3CBE5B}" sibTransId="{826D7095-A747-4C65-B5B9-B60D939AE213}"/>
    <dgm:cxn modelId="{A1654495-6195-4973-AA26-67A31E9AEC93}" srcId="{526CDAE6-81CC-43E3-BE42-758013C5F1B0}" destId="{A3204331-2687-484C-B28F-A581F480A3FF}" srcOrd="5" destOrd="0" parTransId="{6831B255-6AB0-476A-98C3-1EFB5A8F6F49}" sibTransId="{72431594-F117-4655-B126-B08BE454AA84}"/>
    <dgm:cxn modelId="{D190E7A2-BA46-4193-A082-E89BF495B144}" srcId="{526CDAE6-81CC-43E3-BE42-758013C5F1B0}" destId="{10A1E9FE-6483-4BCC-976A-51815E23E1B2}" srcOrd="3" destOrd="0" parTransId="{E1B946C1-3399-4003-AC6B-6A408536AFA7}" sibTransId="{06136FDA-7FC0-4D81-B0AB-F802C9833FD2}"/>
    <dgm:cxn modelId="{60998939-6727-4659-AE74-6165A50B1B0D}" type="presOf" srcId="{8D5B6717-7ECF-453D-82A2-FD7F60630063}" destId="{6308528C-10DE-4D27-AA2C-5C2BA84DE1DF}" srcOrd="0" destOrd="0" presId="urn:microsoft.com/office/officeart/2005/8/layout/vList2"/>
    <dgm:cxn modelId="{5BBED790-AA0C-4F58-8F48-D351D44FE867}" type="presParOf" srcId="{6308528C-10DE-4D27-AA2C-5C2BA84DE1DF}" destId="{272EE0AF-BD71-4402-9999-477AF6900F87}" srcOrd="0" destOrd="0" presId="urn:microsoft.com/office/officeart/2005/8/layout/vList2"/>
    <dgm:cxn modelId="{E7020D47-E149-4FD6-8BB5-459572B47EAE}" type="presParOf" srcId="{6308528C-10DE-4D27-AA2C-5C2BA84DE1DF}" destId="{AB097CC2-F192-4A13-A9ED-D9930ABC5F38}" srcOrd="1" destOrd="0" presId="urn:microsoft.com/office/officeart/2005/8/layout/vList2"/>
  </dgm:cxnLst>
  <dgm:bg/>
  <dgm:whole/>
</dgm:dataModel>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E6887C-ABBB-4CD9-8851-4B4624E3C067}" type="datetimeFigureOut">
              <a:rPr lang="en-US" smtClean="0"/>
              <a:pPr/>
              <a:t>12/9/2016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DECD75-4AF3-4E8D-A37F-D81907334FA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AB8E5F4-F03A-4E18-A985-5D989B8F99D2}" type="datetime1">
              <a:rPr lang="en-US" smtClean="0"/>
              <a:pPr/>
              <a:t>12/9/2016</a:t>
            </a:fld>
            <a:endParaRPr lang="en-US"/>
          </a:p>
        </p:txBody>
      </p:sp>
      <p:sp>
        <p:nvSpPr>
          <p:cNvPr id="5" name="Footer Placeholder 4"/>
          <p:cNvSpPr>
            <a:spLocks noGrp="1"/>
          </p:cNvSpPr>
          <p:nvPr>
            <p:ph type="ftr" sz="quarter" idx="11"/>
          </p:nvPr>
        </p:nvSpPr>
        <p:spPr/>
        <p:txBody>
          <a:bodyPr/>
          <a:lstStyle/>
          <a:p>
            <a:r>
              <a:rPr lang="en-US" smtClean="0"/>
              <a:t>B. B. GOYAL ICAI-MARF October 13 &amp; 14, 2016</a:t>
            </a:r>
            <a:endParaRPr lang="en-US"/>
          </a:p>
        </p:txBody>
      </p:sp>
      <p:sp>
        <p:nvSpPr>
          <p:cNvPr id="6" name="Slide Number Placeholder 5"/>
          <p:cNvSpPr>
            <a:spLocks noGrp="1"/>
          </p:cNvSpPr>
          <p:nvPr>
            <p:ph type="sldNum" sz="quarter" idx="12"/>
          </p:nvPr>
        </p:nvSpPr>
        <p:spPr/>
        <p:txBody>
          <a:bodyPr/>
          <a:lstStyle/>
          <a:p>
            <a:fld id="{CF355A4A-E234-42F1-BDE9-36AAA6168E7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CC3CB6-4BA1-42ED-8ED7-B0E82367A765}" type="datetime1">
              <a:rPr lang="en-US" smtClean="0"/>
              <a:pPr/>
              <a:t>12/9/2016</a:t>
            </a:fld>
            <a:endParaRPr lang="en-US"/>
          </a:p>
        </p:txBody>
      </p:sp>
      <p:sp>
        <p:nvSpPr>
          <p:cNvPr id="5" name="Footer Placeholder 4"/>
          <p:cNvSpPr>
            <a:spLocks noGrp="1"/>
          </p:cNvSpPr>
          <p:nvPr>
            <p:ph type="ftr" sz="quarter" idx="11"/>
          </p:nvPr>
        </p:nvSpPr>
        <p:spPr/>
        <p:txBody>
          <a:bodyPr/>
          <a:lstStyle/>
          <a:p>
            <a:r>
              <a:rPr lang="en-US" smtClean="0"/>
              <a:t>B. B. GOYAL ICAI-MARF October 13 &amp; 14, 2016</a:t>
            </a:r>
            <a:endParaRPr lang="en-US"/>
          </a:p>
        </p:txBody>
      </p:sp>
      <p:sp>
        <p:nvSpPr>
          <p:cNvPr id="6" name="Slide Number Placeholder 5"/>
          <p:cNvSpPr>
            <a:spLocks noGrp="1"/>
          </p:cNvSpPr>
          <p:nvPr>
            <p:ph type="sldNum" sz="quarter" idx="12"/>
          </p:nvPr>
        </p:nvSpPr>
        <p:spPr/>
        <p:txBody>
          <a:bodyPr/>
          <a:lstStyle/>
          <a:p>
            <a:fld id="{CF355A4A-E234-42F1-BDE9-36AAA6168E7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3D9FB3-6695-463C-A739-21ADCE824CAC}" type="datetime1">
              <a:rPr lang="en-US" smtClean="0"/>
              <a:pPr/>
              <a:t>12/9/2016</a:t>
            </a:fld>
            <a:endParaRPr lang="en-US"/>
          </a:p>
        </p:txBody>
      </p:sp>
      <p:sp>
        <p:nvSpPr>
          <p:cNvPr id="5" name="Footer Placeholder 4"/>
          <p:cNvSpPr>
            <a:spLocks noGrp="1"/>
          </p:cNvSpPr>
          <p:nvPr>
            <p:ph type="ftr" sz="quarter" idx="11"/>
          </p:nvPr>
        </p:nvSpPr>
        <p:spPr/>
        <p:txBody>
          <a:bodyPr/>
          <a:lstStyle/>
          <a:p>
            <a:r>
              <a:rPr lang="en-US" smtClean="0"/>
              <a:t>B. B. GOYAL ICAI-MARF October 13 &amp; 14, 2016</a:t>
            </a:r>
            <a:endParaRPr lang="en-US"/>
          </a:p>
        </p:txBody>
      </p:sp>
      <p:sp>
        <p:nvSpPr>
          <p:cNvPr id="6" name="Slide Number Placeholder 5"/>
          <p:cNvSpPr>
            <a:spLocks noGrp="1"/>
          </p:cNvSpPr>
          <p:nvPr>
            <p:ph type="sldNum" sz="quarter" idx="12"/>
          </p:nvPr>
        </p:nvSpPr>
        <p:spPr/>
        <p:txBody>
          <a:bodyPr/>
          <a:lstStyle/>
          <a:p>
            <a:fld id="{CF355A4A-E234-42F1-BDE9-36AAA6168E7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537AAC-9BE6-4F8D-A954-C5759D169EBE}" type="datetime1">
              <a:rPr lang="en-US" smtClean="0"/>
              <a:pPr/>
              <a:t>12/9/2016</a:t>
            </a:fld>
            <a:endParaRPr lang="en-US"/>
          </a:p>
        </p:txBody>
      </p:sp>
      <p:sp>
        <p:nvSpPr>
          <p:cNvPr id="5" name="Footer Placeholder 4"/>
          <p:cNvSpPr>
            <a:spLocks noGrp="1"/>
          </p:cNvSpPr>
          <p:nvPr>
            <p:ph type="ftr" sz="quarter" idx="11"/>
          </p:nvPr>
        </p:nvSpPr>
        <p:spPr/>
        <p:txBody>
          <a:bodyPr/>
          <a:lstStyle/>
          <a:p>
            <a:r>
              <a:rPr lang="en-US" smtClean="0"/>
              <a:t>B. B. GOYAL ICAI-MARF October 13 &amp; 14, 2016</a:t>
            </a:r>
            <a:endParaRPr lang="en-US"/>
          </a:p>
        </p:txBody>
      </p:sp>
      <p:sp>
        <p:nvSpPr>
          <p:cNvPr id="6" name="Slide Number Placeholder 5"/>
          <p:cNvSpPr>
            <a:spLocks noGrp="1"/>
          </p:cNvSpPr>
          <p:nvPr>
            <p:ph type="sldNum" sz="quarter" idx="12"/>
          </p:nvPr>
        </p:nvSpPr>
        <p:spPr/>
        <p:txBody>
          <a:bodyPr/>
          <a:lstStyle/>
          <a:p>
            <a:fld id="{CF355A4A-E234-42F1-BDE9-36AAA6168E7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C0B4DB-97F3-4866-8869-D3A5BB61FEB0}" type="datetime1">
              <a:rPr lang="en-US" smtClean="0"/>
              <a:pPr/>
              <a:t>12/9/2016</a:t>
            </a:fld>
            <a:endParaRPr lang="en-US"/>
          </a:p>
        </p:txBody>
      </p:sp>
      <p:sp>
        <p:nvSpPr>
          <p:cNvPr id="5" name="Footer Placeholder 4"/>
          <p:cNvSpPr>
            <a:spLocks noGrp="1"/>
          </p:cNvSpPr>
          <p:nvPr>
            <p:ph type="ftr" sz="quarter" idx="11"/>
          </p:nvPr>
        </p:nvSpPr>
        <p:spPr/>
        <p:txBody>
          <a:bodyPr/>
          <a:lstStyle/>
          <a:p>
            <a:r>
              <a:rPr lang="en-US" smtClean="0"/>
              <a:t>B. B. GOYAL ICAI-MARF October 13 &amp; 14, 2016</a:t>
            </a:r>
            <a:endParaRPr lang="en-US"/>
          </a:p>
        </p:txBody>
      </p:sp>
      <p:sp>
        <p:nvSpPr>
          <p:cNvPr id="6" name="Slide Number Placeholder 5"/>
          <p:cNvSpPr>
            <a:spLocks noGrp="1"/>
          </p:cNvSpPr>
          <p:nvPr>
            <p:ph type="sldNum" sz="quarter" idx="12"/>
          </p:nvPr>
        </p:nvSpPr>
        <p:spPr/>
        <p:txBody>
          <a:bodyPr/>
          <a:lstStyle/>
          <a:p>
            <a:fld id="{CF355A4A-E234-42F1-BDE9-36AAA6168E7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F3F6E70-E7BB-49A6-955C-A8A278C2E5C9}" type="datetime1">
              <a:rPr lang="en-US" smtClean="0"/>
              <a:pPr/>
              <a:t>12/9/2016</a:t>
            </a:fld>
            <a:endParaRPr lang="en-US"/>
          </a:p>
        </p:txBody>
      </p:sp>
      <p:sp>
        <p:nvSpPr>
          <p:cNvPr id="6" name="Footer Placeholder 5"/>
          <p:cNvSpPr>
            <a:spLocks noGrp="1"/>
          </p:cNvSpPr>
          <p:nvPr>
            <p:ph type="ftr" sz="quarter" idx="11"/>
          </p:nvPr>
        </p:nvSpPr>
        <p:spPr/>
        <p:txBody>
          <a:bodyPr/>
          <a:lstStyle/>
          <a:p>
            <a:r>
              <a:rPr lang="en-US" smtClean="0"/>
              <a:t>B. B. GOYAL ICAI-MARF October 13 &amp; 14, 2016</a:t>
            </a:r>
            <a:endParaRPr lang="en-US"/>
          </a:p>
        </p:txBody>
      </p:sp>
      <p:sp>
        <p:nvSpPr>
          <p:cNvPr id="7" name="Slide Number Placeholder 6"/>
          <p:cNvSpPr>
            <a:spLocks noGrp="1"/>
          </p:cNvSpPr>
          <p:nvPr>
            <p:ph type="sldNum" sz="quarter" idx="12"/>
          </p:nvPr>
        </p:nvSpPr>
        <p:spPr/>
        <p:txBody>
          <a:bodyPr/>
          <a:lstStyle/>
          <a:p>
            <a:fld id="{CF355A4A-E234-42F1-BDE9-36AAA6168E7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E6FA705-3405-4028-99DC-B71A0D3F79E3}" type="datetime1">
              <a:rPr lang="en-US" smtClean="0"/>
              <a:pPr/>
              <a:t>12/9/2016</a:t>
            </a:fld>
            <a:endParaRPr lang="en-US"/>
          </a:p>
        </p:txBody>
      </p:sp>
      <p:sp>
        <p:nvSpPr>
          <p:cNvPr id="8" name="Footer Placeholder 7"/>
          <p:cNvSpPr>
            <a:spLocks noGrp="1"/>
          </p:cNvSpPr>
          <p:nvPr>
            <p:ph type="ftr" sz="quarter" idx="11"/>
          </p:nvPr>
        </p:nvSpPr>
        <p:spPr/>
        <p:txBody>
          <a:bodyPr/>
          <a:lstStyle/>
          <a:p>
            <a:r>
              <a:rPr lang="en-US" smtClean="0"/>
              <a:t>B. B. GOYAL ICAI-MARF October 13 &amp; 14, 2016</a:t>
            </a:r>
            <a:endParaRPr lang="en-US"/>
          </a:p>
        </p:txBody>
      </p:sp>
      <p:sp>
        <p:nvSpPr>
          <p:cNvPr id="9" name="Slide Number Placeholder 8"/>
          <p:cNvSpPr>
            <a:spLocks noGrp="1"/>
          </p:cNvSpPr>
          <p:nvPr>
            <p:ph type="sldNum" sz="quarter" idx="12"/>
          </p:nvPr>
        </p:nvSpPr>
        <p:spPr/>
        <p:txBody>
          <a:bodyPr/>
          <a:lstStyle/>
          <a:p>
            <a:fld id="{CF355A4A-E234-42F1-BDE9-36AAA6168E7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3C20249-54A3-4762-BECE-27E7368B2E3D}" type="datetime1">
              <a:rPr lang="en-US" smtClean="0"/>
              <a:pPr/>
              <a:t>12/9/2016</a:t>
            </a:fld>
            <a:endParaRPr lang="en-US"/>
          </a:p>
        </p:txBody>
      </p:sp>
      <p:sp>
        <p:nvSpPr>
          <p:cNvPr id="4" name="Footer Placeholder 3"/>
          <p:cNvSpPr>
            <a:spLocks noGrp="1"/>
          </p:cNvSpPr>
          <p:nvPr>
            <p:ph type="ftr" sz="quarter" idx="11"/>
          </p:nvPr>
        </p:nvSpPr>
        <p:spPr/>
        <p:txBody>
          <a:bodyPr/>
          <a:lstStyle/>
          <a:p>
            <a:r>
              <a:rPr lang="en-US" smtClean="0"/>
              <a:t>B. B. GOYAL ICAI-MARF October 13 &amp; 14, 2016</a:t>
            </a:r>
            <a:endParaRPr lang="en-US"/>
          </a:p>
        </p:txBody>
      </p:sp>
      <p:sp>
        <p:nvSpPr>
          <p:cNvPr id="5" name="Slide Number Placeholder 4"/>
          <p:cNvSpPr>
            <a:spLocks noGrp="1"/>
          </p:cNvSpPr>
          <p:nvPr>
            <p:ph type="sldNum" sz="quarter" idx="12"/>
          </p:nvPr>
        </p:nvSpPr>
        <p:spPr/>
        <p:txBody>
          <a:bodyPr/>
          <a:lstStyle/>
          <a:p>
            <a:fld id="{CF355A4A-E234-42F1-BDE9-36AAA6168E7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981829-686C-49EB-B55E-E53B9BB2B83C}" type="datetime1">
              <a:rPr lang="en-US" smtClean="0"/>
              <a:pPr/>
              <a:t>12/9/2016</a:t>
            </a:fld>
            <a:endParaRPr lang="en-US"/>
          </a:p>
        </p:txBody>
      </p:sp>
      <p:sp>
        <p:nvSpPr>
          <p:cNvPr id="3" name="Footer Placeholder 2"/>
          <p:cNvSpPr>
            <a:spLocks noGrp="1"/>
          </p:cNvSpPr>
          <p:nvPr>
            <p:ph type="ftr" sz="quarter" idx="11"/>
          </p:nvPr>
        </p:nvSpPr>
        <p:spPr/>
        <p:txBody>
          <a:bodyPr/>
          <a:lstStyle/>
          <a:p>
            <a:r>
              <a:rPr lang="en-US" smtClean="0"/>
              <a:t>B. B. GOYAL ICAI-MARF October 13 &amp; 14, 2016</a:t>
            </a:r>
            <a:endParaRPr lang="en-US"/>
          </a:p>
        </p:txBody>
      </p:sp>
      <p:sp>
        <p:nvSpPr>
          <p:cNvPr id="4" name="Slide Number Placeholder 3"/>
          <p:cNvSpPr>
            <a:spLocks noGrp="1"/>
          </p:cNvSpPr>
          <p:nvPr>
            <p:ph type="sldNum" sz="quarter" idx="12"/>
          </p:nvPr>
        </p:nvSpPr>
        <p:spPr/>
        <p:txBody>
          <a:bodyPr/>
          <a:lstStyle/>
          <a:p>
            <a:fld id="{CF355A4A-E234-42F1-BDE9-36AAA6168E7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B7F664-9770-4EE1-96D4-76081D22BD21}" type="datetime1">
              <a:rPr lang="en-US" smtClean="0"/>
              <a:pPr/>
              <a:t>12/9/2016</a:t>
            </a:fld>
            <a:endParaRPr lang="en-US"/>
          </a:p>
        </p:txBody>
      </p:sp>
      <p:sp>
        <p:nvSpPr>
          <p:cNvPr id="6" name="Footer Placeholder 5"/>
          <p:cNvSpPr>
            <a:spLocks noGrp="1"/>
          </p:cNvSpPr>
          <p:nvPr>
            <p:ph type="ftr" sz="quarter" idx="11"/>
          </p:nvPr>
        </p:nvSpPr>
        <p:spPr/>
        <p:txBody>
          <a:bodyPr/>
          <a:lstStyle/>
          <a:p>
            <a:r>
              <a:rPr lang="en-US" smtClean="0"/>
              <a:t>B. B. GOYAL ICAI-MARF October 13 &amp; 14, 2016</a:t>
            </a:r>
            <a:endParaRPr lang="en-US"/>
          </a:p>
        </p:txBody>
      </p:sp>
      <p:sp>
        <p:nvSpPr>
          <p:cNvPr id="7" name="Slide Number Placeholder 6"/>
          <p:cNvSpPr>
            <a:spLocks noGrp="1"/>
          </p:cNvSpPr>
          <p:nvPr>
            <p:ph type="sldNum" sz="quarter" idx="12"/>
          </p:nvPr>
        </p:nvSpPr>
        <p:spPr/>
        <p:txBody>
          <a:bodyPr/>
          <a:lstStyle/>
          <a:p>
            <a:fld id="{CF355A4A-E234-42F1-BDE9-36AAA6168E7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7DAAFB-588D-4837-9EC8-A918714DD5C8}" type="datetime1">
              <a:rPr lang="en-US" smtClean="0"/>
              <a:pPr/>
              <a:t>12/9/2016</a:t>
            </a:fld>
            <a:endParaRPr lang="en-US"/>
          </a:p>
        </p:txBody>
      </p:sp>
      <p:sp>
        <p:nvSpPr>
          <p:cNvPr id="6" name="Footer Placeholder 5"/>
          <p:cNvSpPr>
            <a:spLocks noGrp="1"/>
          </p:cNvSpPr>
          <p:nvPr>
            <p:ph type="ftr" sz="quarter" idx="11"/>
          </p:nvPr>
        </p:nvSpPr>
        <p:spPr/>
        <p:txBody>
          <a:bodyPr/>
          <a:lstStyle/>
          <a:p>
            <a:r>
              <a:rPr lang="en-US" smtClean="0"/>
              <a:t>B. B. GOYAL ICAI-MARF October 13 &amp; 14, 2016</a:t>
            </a:r>
            <a:endParaRPr lang="en-US"/>
          </a:p>
        </p:txBody>
      </p:sp>
      <p:sp>
        <p:nvSpPr>
          <p:cNvPr id="7" name="Slide Number Placeholder 6"/>
          <p:cNvSpPr>
            <a:spLocks noGrp="1"/>
          </p:cNvSpPr>
          <p:nvPr>
            <p:ph type="sldNum" sz="quarter" idx="12"/>
          </p:nvPr>
        </p:nvSpPr>
        <p:spPr/>
        <p:txBody>
          <a:bodyPr/>
          <a:lstStyle/>
          <a:p>
            <a:fld id="{CF355A4A-E234-42F1-BDE9-36AAA6168E7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0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9DAD2C-3922-4751-A165-478D104A32E5}" type="datetime1">
              <a:rPr lang="en-US" smtClean="0"/>
              <a:pPr/>
              <a:t>12/9/2016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B. B. GOYAL ICAI-MARF October 13 &amp; 14, 2016</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355A4A-E234-42F1-BDE9-36AAA6168E7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goyalbb@gmail.com"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7.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7.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7.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7.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7.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7.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7.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7.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7.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7.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7.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7.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7.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7.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7.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7.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7.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27.xml"/><Relationship Id="rId2" Type="http://schemas.openxmlformats.org/officeDocument/2006/relationships/diagramData" Target="../diagrams/data27.xml"/><Relationship Id="rId1" Type="http://schemas.openxmlformats.org/officeDocument/2006/relationships/slideLayout" Target="../slideLayouts/slideLayout7.xml"/><Relationship Id="rId5" Type="http://schemas.openxmlformats.org/officeDocument/2006/relationships/diagramColors" Target="../diagrams/colors27.xml"/><Relationship Id="rId4" Type="http://schemas.openxmlformats.org/officeDocument/2006/relationships/diagramQuickStyle" Target="../diagrams/quickStyle27.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28.xml"/><Relationship Id="rId2" Type="http://schemas.openxmlformats.org/officeDocument/2006/relationships/diagramData" Target="../diagrams/data28.xml"/><Relationship Id="rId1" Type="http://schemas.openxmlformats.org/officeDocument/2006/relationships/slideLayout" Target="../slideLayouts/slideLayout7.xml"/><Relationship Id="rId5" Type="http://schemas.openxmlformats.org/officeDocument/2006/relationships/diagramColors" Target="../diagrams/colors28.xml"/><Relationship Id="rId4" Type="http://schemas.openxmlformats.org/officeDocument/2006/relationships/diagramQuickStyle" Target="../diagrams/quickStyle2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29.xml"/><Relationship Id="rId2" Type="http://schemas.openxmlformats.org/officeDocument/2006/relationships/diagramData" Target="../diagrams/data29.xml"/><Relationship Id="rId1" Type="http://schemas.openxmlformats.org/officeDocument/2006/relationships/slideLayout" Target="../slideLayouts/slideLayout7.xml"/><Relationship Id="rId5" Type="http://schemas.openxmlformats.org/officeDocument/2006/relationships/diagramColors" Target="../diagrams/colors29.xml"/><Relationship Id="rId4" Type="http://schemas.openxmlformats.org/officeDocument/2006/relationships/diagramQuickStyle" Target="../diagrams/quickStyle29.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30.xml"/><Relationship Id="rId2" Type="http://schemas.openxmlformats.org/officeDocument/2006/relationships/diagramData" Target="../diagrams/data30.xml"/><Relationship Id="rId1" Type="http://schemas.openxmlformats.org/officeDocument/2006/relationships/slideLayout" Target="../slideLayouts/slideLayout7.xml"/><Relationship Id="rId5" Type="http://schemas.openxmlformats.org/officeDocument/2006/relationships/diagramColors" Target="../diagrams/colors30.xml"/><Relationship Id="rId4" Type="http://schemas.openxmlformats.org/officeDocument/2006/relationships/diagramQuickStyle" Target="../diagrams/quickStyle30.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31.xml"/><Relationship Id="rId2" Type="http://schemas.openxmlformats.org/officeDocument/2006/relationships/diagramData" Target="../diagrams/data31.xml"/><Relationship Id="rId1" Type="http://schemas.openxmlformats.org/officeDocument/2006/relationships/slideLayout" Target="../slideLayouts/slideLayout7.xml"/><Relationship Id="rId5" Type="http://schemas.openxmlformats.org/officeDocument/2006/relationships/diagramColors" Target="../diagrams/colors31.xml"/><Relationship Id="rId4" Type="http://schemas.openxmlformats.org/officeDocument/2006/relationships/diagramQuickStyle" Target="../diagrams/quickStyle3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32.xml"/><Relationship Id="rId2" Type="http://schemas.openxmlformats.org/officeDocument/2006/relationships/diagramData" Target="../diagrams/data32.xml"/><Relationship Id="rId1" Type="http://schemas.openxmlformats.org/officeDocument/2006/relationships/slideLayout" Target="../slideLayouts/slideLayout7.xml"/><Relationship Id="rId5" Type="http://schemas.openxmlformats.org/officeDocument/2006/relationships/diagramColors" Target="../diagrams/colors32.xml"/><Relationship Id="rId4" Type="http://schemas.openxmlformats.org/officeDocument/2006/relationships/diagramQuickStyle" Target="../diagrams/quickStyle32.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33.xml"/><Relationship Id="rId2" Type="http://schemas.openxmlformats.org/officeDocument/2006/relationships/diagramData" Target="../diagrams/data33.xml"/><Relationship Id="rId1" Type="http://schemas.openxmlformats.org/officeDocument/2006/relationships/slideLayout" Target="../slideLayouts/slideLayout7.xml"/><Relationship Id="rId5" Type="http://schemas.openxmlformats.org/officeDocument/2006/relationships/diagramColors" Target="../diagrams/colors33.xml"/><Relationship Id="rId4" Type="http://schemas.openxmlformats.org/officeDocument/2006/relationships/diagramQuickStyle" Target="../diagrams/quickStyle33.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34.xml"/><Relationship Id="rId2" Type="http://schemas.openxmlformats.org/officeDocument/2006/relationships/diagramData" Target="../diagrams/data34.xml"/><Relationship Id="rId1" Type="http://schemas.openxmlformats.org/officeDocument/2006/relationships/slideLayout" Target="../slideLayouts/slideLayout7.xml"/><Relationship Id="rId5" Type="http://schemas.openxmlformats.org/officeDocument/2006/relationships/diagramColors" Target="../diagrams/colors34.xml"/><Relationship Id="rId4" Type="http://schemas.openxmlformats.org/officeDocument/2006/relationships/diagramQuickStyle" Target="../diagrams/quickStyle34.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35.xml"/><Relationship Id="rId2" Type="http://schemas.openxmlformats.org/officeDocument/2006/relationships/diagramData" Target="../diagrams/data35.xml"/><Relationship Id="rId1" Type="http://schemas.openxmlformats.org/officeDocument/2006/relationships/slideLayout" Target="../slideLayouts/slideLayout7.xml"/><Relationship Id="rId5" Type="http://schemas.openxmlformats.org/officeDocument/2006/relationships/diagramColors" Target="../diagrams/colors35.xml"/><Relationship Id="rId4" Type="http://schemas.openxmlformats.org/officeDocument/2006/relationships/diagramQuickStyle" Target="../diagrams/quickStyle35.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36.xml"/><Relationship Id="rId2" Type="http://schemas.openxmlformats.org/officeDocument/2006/relationships/diagramData" Target="../diagrams/data36.xml"/><Relationship Id="rId1" Type="http://schemas.openxmlformats.org/officeDocument/2006/relationships/slideLayout" Target="../slideLayouts/slideLayout7.xml"/><Relationship Id="rId5" Type="http://schemas.openxmlformats.org/officeDocument/2006/relationships/diagramColors" Target="../diagrams/colors36.xml"/><Relationship Id="rId4" Type="http://schemas.openxmlformats.org/officeDocument/2006/relationships/diagramQuickStyle" Target="../diagrams/quickStyle3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Alternate Process 3"/>
          <p:cNvSpPr/>
          <p:nvPr/>
        </p:nvSpPr>
        <p:spPr>
          <a:xfrm>
            <a:off x="1524000" y="457200"/>
            <a:ext cx="6096000" cy="685800"/>
          </a:xfrm>
          <a:prstGeom prst="flowChartAlternateProcess">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cap="small" dirty="0" smtClean="0">
                <a:solidFill>
                  <a:srgbClr val="0070C0"/>
                </a:solidFill>
              </a:rPr>
              <a:t>Institute of Cost Accountants of India</a:t>
            </a:r>
            <a:endParaRPr lang="en-US" sz="2800" b="1" cap="small" dirty="0">
              <a:solidFill>
                <a:srgbClr val="0070C0"/>
              </a:solidFill>
            </a:endParaRPr>
          </a:p>
        </p:txBody>
      </p:sp>
      <p:sp>
        <p:nvSpPr>
          <p:cNvPr id="5" name="Flowchart: Process 4"/>
          <p:cNvSpPr/>
          <p:nvPr/>
        </p:nvSpPr>
        <p:spPr>
          <a:xfrm>
            <a:off x="838200" y="3505200"/>
            <a:ext cx="7391400" cy="2819400"/>
          </a:xfrm>
          <a:prstGeom prst="flowChartProcess">
            <a:avLst/>
          </a:prstGeom>
          <a:solidFill>
            <a:srgbClr val="CCFFFF"/>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C00000"/>
                </a:solidFill>
              </a:rPr>
              <a:t>B. B. GOYAL</a:t>
            </a:r>
          </a:p>
          <a:p>
            <a:pPr algn="ctr"/>
            <a:r>
              <a:rPr lang="en-US" sz="2000" b="1" dirty="0" smtClean="0">
                <a:solidFill>
                  <a:srgbClr val="002060"/>
                </a:solidFill>
              </a:rPr>
              <a:t>Former Addl. Chief Adviser Cost &amp; Head, Indian Cost Accounts Service, Ministry of Finance, Government of India </a:t>
            </a:r>
          </a:p>
          <a:p>
            <a:pPr algn="ctr"/>
            <a:r>
              <a:rPr lang="en-US" sz="2000" b="1" dirty="0" smtClean="0">
                <a:solidFill>
                  <a:srgbClr val="002060"/>
                </a:solidFill>
              </a:rPr>
              <a:t>Presently: Adviser, Management Accounting Research Foundation, Institute of Cost Accountants of India and Independent Director, Central Coalfields Limited &amp; Indo-Global Business Park</a:t>
            </a:r>
          </a:p>
          <a:p>
            <a:pPr algn="ctr"/>
            <a:r>
              <a:rPr lang="en-US" sz="2000" b="1" dirty="0" smtClean="0">
                <a:solidFill>
                  <a:srgbClr val="002060"/>
                </a:solidFill>
              </a:rPr>
              <a:t>Mobile: +91-98181-43479 Email: </a:t>
            </a:r>
            <a:r>
              <a:rPr lang="en-US" sz="2000" b="1" dirty="0" smtClean="0">
                <a:solidFill>
                  <a:srgbClr val="002060"/>
                </a:solidFill>
                <a:hlinkClick r:id="rId2"/>
              </a:rPr>
              <a:t>goyalbb@gmail.com</a:t>
            </a:r>
            <a:endParaRPr lang="en-US" sz="2000" b="1" dirty="0" smtClean="0">
              <a:solidFill>
                <a:srgbClr val="002060"/>
              </a:solidFill>
            </a:endParaRPr>
          </a:p>
          <a:p>
            <a:pPr algn="ctr"/>
            <a:r>
              <a:rPr lang="en-US" sz="2000" b="1" dirty="0" smtClean="0">
                <a:solidFill>
                  <a:srgbClr val="C00000"/>
                </a:solidFill>
              </a:rPr>
              <a:t>Bhubaneswar    -     December 10, 2016</a:t>
            </a:r>
            <a:endParaRPr lang="en-US" sz="2000" b="1" dirty="0">
              <a:solidFill>
                <a:srgbClr val="C00000"/>
              </a:solidFill>
            </a:endParaRPr>
          </a:p>
        </p:txBody>
      </p:sp>
      <p:sp>
        <p:nvSpPr>
          <p:cNvPr id="6" name="Flowchart: Alternate Process 5"/>
          <p:cNvSpPr/>
          <p:nvPr/>
        </p:nvSpPr>
        <p:spPr>
          <a:xfrm>
            <a:off x="1524000" y="1371600"/>
            <a:ext cx="6096000" cy="685800"/>
          </a:xfrm>
          <a:prstGeom prst="flowChartAlternateProcess">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cap="small" dirty="0" smtClean="0">
                <a:solidFill>
                  <a:srgbClr val="002060"/>
                </a:solidFill>
              </a:rPr>
              <a:t>Regional Cost Conference = 2016</a:t>
            </a:r>
            <a:endParaRPr lang="en-US" sz="2800" b="1" cap="small" dirty="0">
              <a:solidFill>
                <a:srgbClr val="002060"/>
              </a:solidFill>
            </a:endParaRPr>
          </a:p>
        </p:txBody>
      </p:sp>
      <p:sp>
        <p:nvSpPr>
          <p:cNvPr id="7" name="Flowchart: Alternate Process 6"/>
          <p:cNvSpPr/>
          <p:nvPr/>
        </p:nvSpPr>
        <p:spPr>
          <a:xfrm>
            <a:off x="1524000" y="2286000"/>
            <a:ext cx="6096000" cy="990600"/>
          </a:xfrm>
          <a:prstGeom prst="flowChartAlternateProcess">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cap="small" dirty="0" smtClean="0">
                <a:solidFill>
                  <a:srgbClr val="FF0000"/>
                </a:solidFill>
              </a:rPr>
              <a:t>Inching towards Global Standards – Cost Auditing and Assurance Standards</a:t>
            </a:r>
            <a:endParaRPr lang="en-US" sz="2800" b="1" cap="small"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533400" y="381000"/>
          <a:ext cx="8153400"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533400" y="381000"/>
          <a:ext cx="8153400"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533400" y="381000"/>
          <a:ext cx="8153400"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533400" y="381000"/>
          <a:ext cx="8153400"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533400" y="381000"/>
          <a:ext cx="8153400"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457200" y="829056"/>
          <a:ext cx="8229600" cy="5800344"/>
        </p:xfrm>
        <a:graphic>
          <a:graphicData uri="http://schemas.openxmlformats.org/drawingml/2006/table">
            <a:tbl>
              <a:tblPr firstRow="1" bandRow="1">
                <a:tableStyleId>{5C22544A-7EE6-4342-B048-85BDC9FD1C3A}</a:tableStyleId>
              </a:tblPr>
              <a:tblGrid>
                <a:gridCol w="685800"/>
                <a:gridCol w="4038600"/>
                <a:gridCol w="3505200"/>
              </a:tblGrid>
              <a:tr h="423672">
                <a:tc>
                  <a:txBody>
                    <a:bodyPr/>
                    <a:lstStyle/>
                    <a:p>
                      <a:r>
                        <a:rPr lang="en-US" sz="2000" dirty="0" err="1" smtClean="0"/>
                        <a:t>Sno</a:t>
                      </a:r>
                      <a:r>
                        <a:rPr lang="en-US" sz="2000" dirty="0" smtClean="0"/>
                        <a:t>.</a:t>
                      </a:r>
                      <a:endParaRPr lang="en-US" sz="2000" dirty="0"/>
                    </a:p>
                  </a:txBody>
                  <a:tcPr/>
                </a:tc>
                <a:tc>
                  <a:txBody>
                    <a:bodyPr/>
                    <a:lstStyle/>
                    <a:p>
                      <a:r>
                        <a:rPr lang="en-US" sz="2000" dirty="0" smtClean="0"/>
                        <a:t>IAASB</a:t>
                      </a:r>
                      <a:endParaRPr lang="en-US" sz="2000" dirty="0"/>
                    </a:p>
                  </a:txBody>
                  <a:tcPr/>
                </a:tc>
                <a:tc>
                  <a:txBody>
                    <a:bodyPr/>
                    <a:lstStyle/>
                    <a:p>
                      <a:r>
                        <a:rPr lang="en-US" sz="2000" dirty="0" smtClean="0"/>
                        <a:t>ICAI-CMA</a:t>
                      </a:r>
                      <a:endParaRPr lang="en-US" sz="2000" dirty="0"/>
                    </a:p>
                  </a:txBody>
                  <a:tcPr/>
                </a:tc>
              </a:tr>
              <a:tr h="762000">
                <a:tc>
                  <a:txBody>
                    <a:bodyPr/>
                    <a:lstStyle/>
                    <a:p>
                      <a:pPr marL="0" marR="0" algn="ctr">
                        <a:lnSpc>
                          <a:spcPct val="115000"/>
                        </a:lnSpc>
                        <a:spcBef>
                          <a:spcPts val="600"/>
                        </a:spcBef>
                        <a:spcAft>
                          <a:spcPts val="600"/>
                        </a:spcAft>
                      </a:pPr>
                      <a:r>
                        <a:rPr lang="en-US" sz="1600" b="1" dirty="0">
                          <a:latin typeface="Cambria"/>
                          <a:ea typeface="Times New Roman"/>
                          <a:cs typeface="Times New Roman"/>
                        </a:rPr>
                        <a:t>1</a:t>
                      </a:r>
                      <a:endParaRPr lang="en-US" sz="1600" b="1" dirty="0">
                        <a:latin typeface="Calibri"/>
                        <a:ea typeface="Calibri"/>
                        <a:cs typeface="Mangal"/>
                      </a:endParaRPr>
                    </a:p>
                  </a:txBody>
                  <a:tcPr marL="68580" marR="68580" marT="0" marB="0"/>
                </a:tc>
                <a:tc>
                  <a:txBody>
                    <a:bodyPr/>
                    <a:lstStyle/>
                    <a:p>
                      <a:pPr marL="0" marR="0" algn="l">
                        <a:lnSpc>
                          <a:spcPct val="115000"/>
                        </a:lnSpc>
                        <a:spcBef>
                          <a:spcPts val="600"/>
                        </a:spcBef>
                        <a:spcAft>
                          <a:spcPts val="600"/>
                        </a:spcAft>
                      </a:pPr>
                      <a:r>
                        <a:rPr lang="en-US" sz="1600" b="1">
                          <a:latin typeface="Cambria"/>
                          <a:ea typeface="Times New Roman"/>
                          <a:cs typeface="Times New Roman"/>
                        </a:rPr>
                        <a:t>ISA 300, </a:t>
                      </a:r>
                      <a:r>
                        <a:rPr lang="en-US" sz="1600" b="1" i="1">
                          <a:latin typeface="Cambria"/>
                          <a:ea typeface="Times New Roman"/>
                          <a:cs typeface="Times New Roman"/>
                        </a:rPr>
                        <a:t>Planning an Audit of Financial Statements</a:t>
                      </a:r>
                      <a:endParaRPr lang="en-US" sz="1600" b="1">
                        <a:latin typeface="Calibri"/>
                        <a:ea typeface="Calibri"/>
                        <a:cs typeface="Mangal"/>
                      </a:endParaRPr>
                    </a:p>
                  </a:txBody>
                  <a:tcPr marL="68580" marR="68580" marT="0" marB="0"/>
                </a:tc>
                <a:tc>
                  <a:txBody>
                    <a:bodyPr/>
                    <a:lstStyle/>
                    <a:p>
                      <a:pPr marL="0" marR="0" algn="l">
                        <a:lnSpc>
                          <a:spcPct val="115000"/>
                        </a:lnSpc>
                        <a:spcBef>
                          <a:spcPts val="600"/>
                        </a:spcBef>
                        <a:spcAft>
                          <a:spcPts val="600"/>
                        </a:spcAft>
                      </a:pPr>
                      <a:r>
                        <a:rPr lang="en-US" sz="1600" b="1">
                          <a:latin typeface="Cambria"/>
                          <a:ea typeface="Calibri"/>
                          <a:cs typeface="Times New Roman"/>
                        </a:rPr>
                        <a:t>CAS-101, </a:t>
                      </a:r>
                      <a:r>
                        <a:rPr lang="en-US" sz="1600" b="1" i="1">
                          <a:latin typeface="Cambria"/>
                          <a:ea typeface="Calibri"/>
                          <a:cs typeface="Times New Roman"/>
                        </a:rPr>
                        <a:t>Planning an Audit of Cost Statement</a:t>
                      </a:r>
                      <a:endParaRPr lang="en-US" sz="1600" b="1">
                        <a:latin typeface="Calibri"/>
                        <a:ea typeface="Calibri"/>
                        <a:cs typeface="Mangal"/>
                      </a:endParaRPr>
                    </a:p>
                  </a:txBody>
                  <a:tcPr marL="68580" marR="68580" marT="0" marB="0"/>
                </a:tc>
              </a:tr>
              <a:tr h="457200">
                <a:tc>
                  <a:txBody>
                    <a:bodyPr/>
                    <a:lstStyle/>
                    <a:p>
                      <a:pPr marL="0" marR="0" algn="ctr">
                        <a:lnSpc>
                          <a:spcPct val="115000"/>
                        </a:lnSpc>
                        <a:spcBef>
                          <a:spcPts val="600"/>
                        </a:spcBef>
                        <a:spcAft>
                          <a:spcPts val="600"/>
                        </a:spcAft>
                      </a:pPr>
                      <a:r>
                        <a:rPr lang="en-US" sz="1600" b="1" dirty="0">
                          <a:latin typeface="Cambria"/>
                          <a:ea typeface="Times New Roman"/>
                          <a:cs typeface="Times New Roman"/>
                        </a:rPr>
                        <a:t>2</a:t>
                      </a:r>
                      <a:endParaRPr lang="en-US" sz="1600" b="1" dirty="0">
                        <a:latin typeface="Calibri"/>
                        <a:ea typeface="Calibri"/>
                        <a:cs typeface="Mangal"/>
                      </a:endParaRPr>
                    </a:p>
                  </a:txBody>
                  <a:tcPr marL="68580" marR="68580" marT="0" marB="0"/>
                </a:tc>
                <a:tc>
                  <a:txBody>
                    <a:bodyPr/>
                    <a:lstStyle/>
                    <a:p>
                      <a:pPr marL="0" marR="0" algn="l">
                        <a:lnSpc>
                          <a:spcPct val="115000"/>
                        </a:lnSpc>
                        <a:spcBef>
                          <a:spcPts val="600"/>
                        </a:spcBef>
                        <a:spcAft>
                          <a:spcPts val="600"/>
                        </a:spcAft>
                      </a:pPr>
                      <a:r>
                        <a:rPr lang="en-US" sz="1600" b="1">
                          <a:latin typeface="Cambria"/>
                          <a:ea typeface="Times New Roman"/>
                          <a:cs typeface="Times New Roman"/>
                        </a:rPr>
                        <a:t>ISA 230, </a:t>
                      </a:r>
                      <a:r>
                        <a:rPr lang="en-US" sz="1600" b="1" i="1">
                          <a:latin typeface="Cambria"/>
                          <a:ea typeface="Times New Roman"/>
                          <a:cs typeface="Times New Roman"/>
                        </a:rPr>
                        <a:t>Audit Documentation</a:t>
                      </a:r>
                      <a:r>
                        <a:rPr lang="en-US" sz="1600" b="1">
                          <a:latin typeface="Cambria"/>
                          <a:ea typeface="Times New Roman"/>
                          <a:cs typeface="Times New Roman"/>
                        </a:rPr>
                        <a:t> </a:t>
                      </a:r>
                      <a:endParaRPr lang="en-US" sz="1600" b="1">
                        <a:latin typeface="Calibri"/>
                        <a:ea typeface="Calibri"/>
                        <a:cs typeface="Mangal"/>
                      </a:endParaRPr>
                    </a:p>
                  </a:txBody>
                  <a:tcPr marL="68580" marR="68580" marT="0" marB="0"/>
                </a:tc>
                <a:tc>
                  <a:txBody>
                    <a:bodyPr/>
                    <a:lstStyle/>
                    <a:p>
                      <a:pPr marL="0" marR="0" algn="l">
                        <a:lnSpc>
                          <a:spcPct val="115000"/>
                        </a:lnSpc>
                        <a:spcBef>
                          <a:spcPts val="600"/>
                        </a:spcBef>
                        <a:spcAft>
                          <a:spcPts val="600"/>
                        </a:spcAft>
                      </a:pPr>
                      <a:r>
                        <a:rPr lang="en-US" sz="1600" b="1">
                          <a:latin typeface="Cambria"/>
                          <a:ea typeface="Calibri"/>
                          <a:cs typeface="Times New Roman"/>
                        </a:rPr>
                        <a:t>CAS-102, </a:t>
                      </a:r>
                      <a:r>
                        <a:rPr lang="en-US" sz="1600" b="1" i="1">
                          <a:latin typeface="Cambria"/>
                          <a:ea typeface="Calibri"/>
                          <a:cs typeface="Times New Roman"/>
                        </a:rPr>
                        <a:t>Cost Audit Documentation</a:t>
                      </a:r>
                      <a:endParaRPr lang="en-US" sz="1600" b="1">
                        <a:latin typeface="Calibri"/>
                        <a:ea typeface="Calibri"/>
                        <a:cs typeface="Mangal"/>
                      </a:endParaRPr>
                    </a:p>
                  </a:txBody>
                  <a:tcPr marL="68580" marR="68580" marT="0" marB="0"/>
                </a:tc>
              </a:tr>
              <a:tr h="1371600">
                <a:tc>
                  <a:txBody>
                    <a:bodyPr/>
                    <a:lstStyle/>
                    <a:p>
                      <a:pPr marL="0" marR="0" algn="ctr">
                        <a:lnSpc>
                          <a:spcPct val="115000"/>
                        </a:lnSpc>
                        <a:spcBef>
                          <a:spcPts val="600"/>
                        </a:spcBef>
                        <a:spcAft>
                          <a:spcPts val="600"/>
                        </a:spcAft>
                      </a:pPr>
                      <a:r>
                        <a:rPr lang="en-US" sz="1600" b="1" dirty="0">
                          <a:latin typeface="Cambria"/>
                          <a:ea typeface="Times New Roman"/>
                          <a:cs typeface="Times New Roman"/>
                        </a:rPr>
                        <a:t>3</a:t>
                      </a:r>
                      <a:endParaRPr lang="en-US" sz="1600" b="1" dirty="0">
                        <a:latin typeface="Calibri"/>
                        <a:ea typeface="Calibri"/>
                        <a:cs typeface="Mangal"/>
                      </a:endParaRPr>
                    </a:p>
                  </a:txBody>
                  <a:tcPr marL="68580" marR="68580" marT="0" marB="0"/>
                </a:tc>
                <a:tc>
                  <a:txBody>
                    <a:bodyPr/>
                    <a:lstStyle/>
                    <a:p>
                      <a:pPr marL="0" marR="0" algn="l">
                        <a:lnSpc>
                          <a:spcPct val="115000"/>
                        </a:lnSpc>
                        <a:spcBef>
                          <a:spcPts val="600"/>
                        </a:spcBef>
                        <a:spcAft>
                          <a:spcPts val="600"/>
                        </a:spcAft>
                      </a:pPr>
                      <a:r>
                        <a:rPr lang="en-US" sz="1600" b="1">
                          <a:latin typeface="Cambria"/>
                          <a:ea typeface="Times New Roman"/>
                          <a:cs typeface="Times New Roman"/>
                        </a:rPr>
                        <a:t>ISA 200, </a:t>
                      </a:r>
                      <a:r>
                        <a:rPr lang="en-US" sz="1600" b="1" i="1">
                          <a:latin typeface="Cambria"/>
                          <a:ea typeface="Times New Roman"/>
                          <a:cs typeface="Times New Roman"/>
                        </a:rPr>
                        <a:t>Overall Objectives of the Independent Auditor and the Conduct of an Audit in Accordance with International Standards on Auditing </a:t>
                      </a:r>
                      <a:endParaRPr lang="en-US" sz="1600" b="1">
                        <a:latin typeface="Calibri"/>
                        <a:ea typeface="Calibri"/>
                        <a:cs typeface="Mangal"/>
                      </a:endParaRPr>
                    </a:p>
                  </a:txBody>
                  <a:tcPr marL="68580" marR="68580" marT="0" marB="0"/>
                </a:tc>
                <a:tc>
                  <a:txBody>
                    <a:bodyPr/>
                    <a:lstStyle/>
                    <a:p>
                      <a:pPr marL="0" marR="0" algn="l">
                        <a:lnSpc>
                          <a:spcPct val="115000"/>
                        </a:lnSpc>
                        <a:spcBef>
                          <a:spcPts val="600"/>
                        </a:spcBef>
                        <a:spcAft>
                          <a:spcPts val="600"/>
                        </a:spcAft>
                      </a:pPr>
                      <a:r>
                        <a:rPr lang="en-US" sz="1600" b="1">
                          <a:latin typeface="Cambria"/>
                          <a:ea typeface="Times New Roman"/>
                          <a:cs typeface="Times New Roman"/>
                        </a:rPr>
                        <a:t>CAS-103, </a:t>
                      </a:r>
                      <a:r>
                        <a:rPr lang="en-US" sz="1600" b="1" i="1">
                          <a:latin typeface="Cambria"/>
                          <a:ea typeface="Times New Roman"/>
                          <a:cs typeface="Times New Roman"/>
                        </a:rPr>
                        <a:t>Overall Objectives of the Independent Cost Auditor and the Conduct of an Audit in Accordance with Standards on Auditing</a:t>
                      </a:r>
                      <a:endParaRPr lang="en-US" sz="1600" b="1">
                        <a:latin typeface="Calibri"/>
                        <a:ea typeface="Calibri"/>
                        <a:cs typeface="Mangal"/>
                      </a:endParaRPr>
                    </a:p>
                  </a:txBody>
                  <a:tcPr marL="68580" marR="68580" marT="0" marB="0"/>
                </a:tc>
              </a:tr>
              <a:tr h="1524000">
                <a:tc>
                  <a:txBody>
                    <a:bodyPr/>
                    <a:lstStyle/>
                    <a:p>
                      <a:pPr marL="0" marR="0" algn="ctr">
                        <a:lnSpc>
                          <a:spcPct val="115000"/>
                        </a:lnSpc>
                        <a:spcBef>
                          <a:spcPts val="600"/>
                        </a:spcBef>
                        <a:spcAft>
                          <a:spcPts val="600"/>
                        </a:spcAft>
                      </a:pPr>
                      <a:r>
                        <a:rPr lang="en-US" sz="1600" b="1" dirty="0">
                          <a:latin typeface="Cambria"/>
                          <a:ea typeface="Times New Roman"/>
                          <a:cs typeface="Times New Roman"/>
                        </a:rPr>
                        <a:t>4</a:t>
                      </a:r>
                      <a:endParaRPr lang="en-US" sz="1600" b="1" dirty="0">
                        <a:latin typeface="Calibri"/>
                        <a:ea typeface="Calibri"/>
                        <a:cs typeface="Mangal"/>
                      </a:endParaRPr>
                    </a:p>
                  </a:txBody>
                  <a:tcPr marL="68580" marR="68580" marT="0" marB="0"/>
                </a:tc>
                <a:tc>
                  <a:txBody>
                    <a:bodyPr/>
                    <a:lstStyle/>
                    <a:p>
                      <a:pPr marL="0" marR="0" algn="l">
                        <a:lnSpc>
                          <a:spcPct val="115000"/>
                        </a:lnSpc>
                        <a:spcBef>
                          <a:spcPts val="600"/>
                        </a:spcBef>
                        <a:spcAft>
                          <a:spcPts val="600"/>
                        </a:spcAft>
                      </a:pPr>
                      <a:r>
                        <a:rPr lang="en-US" sz="1600" b="1" dirty="0">
                          <a:latin typeface="Cambria"/>
                          <a:ea typeface="Times New Roman"/>
                          <a:cs typeface="Times New Roman"/>
                        </a:rPr>
                        <a:t>ISA 315, </a:t>
                      </a:r>
                      <a:r>
                        <a:rPr lang="en-US" sz="1600" b="1" i="1" dirty="0">
                          <a:latin typeface="Cambria"/>
                          <a:ea typeface="Times New Roman"/>
                          <a:cs typeface="Times New Roman"/>
                        </a:rPr>
                        <a:t>Identifying and Assessing the Risks of Material Misstatement through Understanding the Entity and Its Environment</a:t>
                      </a:r>
                      <a:endParaRPr lang="en-US" sz="1600" b="1" dirty="0">
                        <a:latin typeface="Calibri"/>
                        <a:ea typeface="Calibri"/>
                        <a:cs typeface="Mangal"/>
                      </a:endParaRPr>
                    </a:p>
                  </a:txBody>
                  <a:tcPr marL="68580" marR="68580" marT="0" marB="0"/>
                </a:tc>
                <a:tc>
                  <a:txBody>
                    <a:bodyPr/>
                    <a:lstStyle/>
                    <a:p>
                      <a:pPr marL="0" marR="0" algn="l">
                        <a:lnSpc>
                          <a:spcPct val="115000"/>
                        </a:lnSpc>
                        <a:spcBef>
                          <a:spcPts val="600"/>
                        </a:spcBef>
                        <a:spcAft>
                          <a:spcPts val="600"/>
                        </a:spcAft>
                      </a:pPr>
                      <a:r>
                        <a:rPr lang="en-US" sz="1600" b="1">
                          <a:latin typeface="Cambria"/>
                          <a:ea typeface="Calibri"/>
                          <a:cs typeface="Times New Roman"/>
                        </a:rPr>
                        <a:t>CAS-104, </a:t>
                      </a:r>
                      <a:r>
                        <a:rPr lang="en-US" sz="1600" b="1" i="1">
                          <a:latin typeface="Cambria"/>
                          <a:ea typeface="Calibri"/>
                          <a:cs typeface="Times New Roman"/>
                        </a:rPr>
                        <a:t>Knowledge of Business, its Processes and Business Environment</a:t>
                      </a:r>
                      <a:r>
                        <a:rPr lang="en-US" sz="1600" b="1">
                          <a:latin typeface="Cambria"/>
                          <a:ea typeface="Calibri"/>
                          <a:cs typeface="Times New Roman"/>
                        </a:rPr>
                        <a:t> </a:t>
                      </a:r>
                      <a:endParaRPr lang="en-US" sz="1600" b="1">
                        <a:latin typeface="Calibri"/>
                        <a:ea typeface="Calibri"/>
                        <a:cs typeface="Mangal"/>
                      </a:endParaRPr>
                    </a:p>
                    <a:p>
                      <a:pPr marL="0" marR="0" algn="l">
                        <a:lnSpc>
                          <a:spcPct val="115000"/>
                        </a:lnSpc>
                        <a:spcBef>
                          <a:spcPts val="600"/>
                        </a:spcBef>
                        <a:spcAft>
                          <a:spcPts val="600"/>
                        </a:spcAft>
                      </a:pPr>
                      <a:r>
                        <a:rPr lang="en-US" sz="1600" b="1">
                          <a:latin typeface="Cambria"/>
                          <a:ea typeface="Calibri"/>
                          <a:cs typeface="Times New Roman"/>
                        </a:rPr>
                        <a:t>SCA-117, </a:t>
                      </a:r>
                      <a:r>
                        <a:rPr lang="en-US" sz="1600" b="1" i="1">
                          <a:latin typeface="Calibri"/>
                          <a:ea typeface="Calibri"/>
                          <a:cs typeface="Mangal"/>
                        </a:rPr>
                        <a:t>Identifying and Assessing the Risks of Material Misstatements</a:t>
                      </a:r>
                      <a:endParaRPr lang="en-US" sz="1600" b="1">
                        <a:latin typeface="Calibri"/>
                        <a:ea typeface="Calibri"/>
                        <a:cs typeface="Mangal"/>
                      </a:endParaRPr>
                    </a:p>
                  </a:txBody>
                  <a:tcPr marL="68580" marR="68580" marT="0" marB="0"/>
                </a:tc>
              </a:tr>
              <a:tr h="762000">
                <a:tc>
                  <a:txBody>
                    <a:bodyPr/>
                    <a:lstStyle/>
                    <a:p>
                      <a:pPr marL="0" marR="0" algn="ctr">
                        <a:lnSpc>
                          <a:spcPct val="115000"/>
                        </a:lnSpc>
                        <a:spcBef>
                          <a:spcPts val="600"/>
                        </a:spcBef>
                        <a:spcAft>
                          <a:spcPts val="600"/>
                        </a:spcAft>
                      </a:pPr>
                      <a:r>
                        <a:rPr lang="en-US" sz="1600" b="1" dirty="0">
                          <a:latin typeface="Cambria"/>
                          <a:ea typeface="Times New Roman"/>
                          <a:cs typeface="Times New Roman"/>
                        </a:rPr>
                        <a:t>5</a:t>
                      </a:r>
                      <a:endParaRPr lang="en-US" sz="1600" b="1" dirty="0">
                        <a:latin typeface="Calibri"/>
                        <a:ea typeface="Calibri"/>
                        <a:cs typeface="Mangal"/>
                      </a:endParaRPr>
                    </a:p>
                  </a:txBody>
                  <a:tcPr marL="68580" marR="68580" marT="0" marB="0"/>
                </a:tc>
                <a:tc>
                  <a:txBody>
                    <a:bodyPr/>
                    <a:lstStyle/>
                    <a:p>
                      <a:pPr marL="0" marR="0" algn="l">
                        <a:lnSpc>
                          <a:spcPct val="115000"/>
                        </a:lnSpc>
                        <a:spcBef>
                          <a:spcPts val="600"/>
                        </a:spcBef>
                        <a:spcAft>
                          <a:spcPts val="600"/>
                        </a:spcAft>
                      </a:pPr>
                      <a:r>
                        <a:rPr lang="en-US" sz="1600" b="1">
                          <a:latin typeface="Cambria"/>
                          <a:ea typeface="Times New Roman"/>
                          <a:cs typeface="Times New Roman"/>
                        </a:rPr>
                        <a:t>ISA 210, </a:t>
                      </a:r>
                      <a:r>
                        <a:rPr lang="en-US" sz="1600" b="1" i="1">
                          <a:latin typeface="Cambria"/>
                          <a:ea typeface="Times New Roman"/>
                          <a:cs typeface="Times New Roman"/>
                        </a:rPr>
                        <a:t>Agreeing the Terms of Audit Engagements </a:t>
                      </a:r>
                      <a:endParaRPr lang="en-US" sz="1600" b="1">
                        <a:latin typeface="Calibri"/>
                        <a:ea typeface="Calibri"/>
                        <a:cs typeface="Mangal"/>
                      </a:endParaRPr>
                    </a:p>
                  </a:txBody>
                  <a:tcPr marL="68580" marR="68580" marT="0" marB="0"/>
                </a:tc>
                <a:tc>
                  <a:txBody>
                    <a:bodyPr/>
                    <a:lstStyle/>
                    <a:p>
                      <a:pPr marL="0" marR="0" algn="l">
                        <a:lnSpc>
                          <a:spcPct val="115000"/>
                        </a:lnSpc>
                        <a:spcBef>
                          <a:spcPts val="600"/>
                        </a:spcBef>
                        <a:spcAft>
                          <a:spcPts val="600"/>
                        </a:spcAft>
                      </a:pPr>
                      <a:r>
                        <a:rPr lang="en-US" sz="1600" b="1">
                          <a:latin typeface="Cambria"/>
                          <a:ea typeface="Calibri"/>
                          <a:cs typeface="Times New Roman"/>
                        </a:rPr>
                        <a:t>SCA-105, </a:t>
                      </a:r>
                      <a:r>
                        <a:rPr lang="en-US" sz="1600" b="1" i="1">
                          <a:latin typeface="Cambria"/>
                          <a:ea typeface="Calibri"/>
                          <a:cs typeface="Times New Roman"/>
                        </a:rPr>
                        <a:t>Agreeing the </a:t>
                      </a:r>
                      <a:r>
                        <a:rPr lang="en-US" sz="1600" b="1" i="1">
                          <a:latin typeface="Calibri"/>
                          <a:ea typeface="Calibri"/>
                          <a:cs typeface="Mangal"/>
                        </a:rPr>
                        <a:t>Terms of Cost Audit Engagements</a:t>
                      </a:r>
                      <a:endParaRPr lang="en-US" sz="1600" b="1">
                        <a:latin typeface="Calibri"/>
                        <a:ea typeface="Calibri"/>
                        <a:cs typeface="Mangal"/>
                      </a:endParaRPr>
                    </a:p>
                  </a:txBody>
                  <a:tcPr marL="68580" marR="68580" marT="0" marB="0"/>
                </a:tc>
              </a:tr>
              <a:tr h="499872">
                <a:tc>
                  <a:txBody>
                    <a:bodyPr/>
                    <a:lstStyle/>
                    <a:p>
                      <a:pPr marL="0" marR="0" algn="ctr">
                        <a:lnSpc>
                          <a:spcPct val="115000"/>
                        </a:lnSpc>
                        <a:spcBef>
                          <a:spcPts val="600"/>
                        </a:spcBef>
                        <a:spcAft>
                          <a:spcPts val="600"/>
                        </a:spcAft>
                      </a:pPr>
                      <a:r>
                        <a:rPr lang="en-US" sz="1600" b="1" dirty="0">
                          <a:latin typeface="Cambria"/>
                          <a:ea typeface="Times New Roman"/>
                          <a:cs typeface="Times New Roman"/>
                        </a:rPr>
                        <a:t>6</a:t>
                      </a:r>
                      <a:endParaRPr lang="en-US" sz="1600" b="1" dirty="0">
                        <a:latin typeface="Calibri"/>
                        <a:ea typeface="Calibri"/>
                        <a:cs typeface="Mangal"/>
                      </a:endParaRPr>
                    </a:p>
                  </a:txBody>
                  <a:tcPr marL="68580" marR="68580" marT="0" marB="0"/>
                </a:tc>
                <a:tc>
                  <a:txBody>
                    <a:bodyPr/>
                    <a:lstStyle/>
                    <a:p>
                      <a:pPr marL="0" marR="0" algn="l">
                        <a:lnSpc>
                          <a:spcPct val="115000"/>
                        </a:lnSpc>
                        <a:spcBef>
                          <a:spcPts val="600"/>
                        </a:spcBef>
                        <a:spcAft>
                          <a:spcPts val="600"/>
                        </a:spcAft>
                      </a:pPr>
                      <a:r>
                        <a:rPr lang="en-US" sz="1600" b="1" dirty="0">
                          <a:latin typeface="Cambria"/>
                          <a:ea typeface="Times New Roman"/>
                          <a:cs typeface="Times New Roman"/>
                        </a:rPr>
                        <a:t>ISA 530, </a:t>
                      </a:r>
                      <a:r>
                        <a:rPr lang="en-US" sz="1600" b="1" i="1" dirty="0">
                          <a:latin typeface="Cambria"/>
                          <a:ea typeface="Times New Roman"/>
                          <a:cs typeface="Times New Roman"/>
                        </a:rPr>
                        <a:t>Audit Sampling</a:t>
                      </a:r>
                      <a:endParaRPr lang="en-US" sz="1600" b="1" dirty="0">
                        <a:latin typeface="Calibri"/>
                        <a:ea typeface="Calibri"/>
                        <a:cs typeface="Mangal"/>
                      </a:endParaRPr>
                    </a:p>
                  </a:txBody>
                  <a:tcPr marL="68580" marR="68580" marT="0" marB="0"/>
                </a:tc>
                <a:tc>
                  <a:txBody>
                    <a:bodyPr/>
                    <a:lstStyle/>
                    <a:p>
                      <a:pPr marL="0" marR="0" algn="l">
                        <a:lnSpc>
                          <a:spcPct val="115000"/>
                        </a:lnSpc>
                        <a:spcBef>
                          <a:spcPts val="600"/>
                        </a:spcBef>
                        <a:spcAft>
                          <a:spcPts val="600"/>
                        </a:spcAft>
                      </a:pPr>
                      <a:r>
                        <a:rPr lang="en-US" sz="1600" b="1" dirty="0">
                          <a:latin typeface="Cambria"/>
                          <a:ea typeface="Calibri"/>
                          <a:cs typeface="Times New Roman"/>
                        </a:rPr>
                        <a:t>SCA-106, </a:t>
                      </a:r>
                      <a:r>
                        <a:rPr lang="en-US" sz="1600" b="1" i="1" dirty="0">
                          <a:latin typeface="Calibri"/>
                          <a:ea typeface="Calibri"/>
                          <a:cs typeface="Mangal"/>
                        </a:rPr>
                        <a:t>Audit Sampling</a:t>
                      </a:r>
                      <a:endParaRPr lang="en-US" sz="1600" b="1" dirty="0">
                        <a:latin typeface="Calibri"/>
                        <a:ea typeface="Calibri"/>
                        <a:cs typeface="Mangal"/>
                      </a:endParaRPr>
                    </a:p>
                  </a:txBody>
                  <a:tcPr marL="68580" marR="68580" marT="0" marB="0"/>
                </a:tc>
              </a:tr>
            </a:tbl>
          </a:graphicData>
        </a:graphic>
      </p:graphicFrame>
      <p:sp>
        <p:nvSpPr>
          <p:cNvPr id="3" name="Rounded Rectangle 2"/>
          <p:cNvSpPr/>
          <p:nvPr/>
        </p:nvSpPr>
        <p:spPr>
          <a:xfrm>
            <a:off x="609600" y="228600"/>
            <a:ext cx="7848600" cy="457200"/>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Comparison with Global Auditing Standards</a:t>
            </a:r>
            <a:endParaRPr lang="en-US" sz="2800"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457200" y="829056"/>
          <a:ext cx="8229600" cy="5538216"/>
        </p:xfrm>
        <a:graphic>
          <a:graphicData uri="http://schemas.openxmlformats.org/drawingml/2006/table">
            <a:tbl>
              <a:tblPr firstRow="1" bandRow="1">
                <a:tableStyleId>{5C22544A-7EE6-4342-B048-85BDC9FD1C3A}</a:tableStyleId>
              </a:tblPr>
              <a:tblGrid>
                <a:gridCol w="685800"/>
                <a:gridCol w="4038600"/>
                <a:gridCol w="3505200"/>
              </a:tblGrid>
              <a:tr h="423672">
                <a:tc>
                  <a:txBody>
                    <a:bodyPr/>
                    <a:lstStyle/>
                    <a:p>
                      <a:r>
                        <a:rPr lang="en-US" sz="2000" dirty="0" err="1" smtClean="0"/>
                        <a:t>Sno</a:t>
                      </a:r>
                      <a:r>
                        <a:rPr lang="en-US" sz="2000" dirty="0" smtClean="0"/>
                        <a:t>.</a:t>
                      </a:r>
                      <a:endParaRPr lang="en-US" sz="2000" dirty="0"/>
                    </a:p>
                  </a:txBody>
                  <a:tcPr/>
                </a:tc>
                <a:tc>
                  <a:txBody>
                    <a:bodyPr/>
                    <a:lstStyle/>
                    <a:p>
                      <a:r>
                        <a:rPr lang="en-US" sz="2000" dirty="0" smtClean="0"/>
                        <a:t>IAASB</a:t>
                      </a:r>
                      <a:endParaRPr lang="en-US" sz="2000" dirty="0"/>
                    </a:p>
                  </a:txBody>
                  <a:tcPr/>
                </a:tc>
                <a:tc>
                  <a:txBody>
                    <a:bodyPr/>
                    <a:lstStyle/>
                    <a:p>
                      <a:r>
                        <a:rPr lang="en-US" sz="2000" dirty="0" smtClean="0"/>
                        <a:t>ICAI-CMA</a:t>
                      </a:r>
                      <a:endParaRPr lang="en-US" sz="2000" dirty="0"/>
                    </a:p>
                  </a:txBody>
                  <a:tcPr/>
                </a:tc>
              </a:tr>
              <a:tr h="1185672">
                <a:tc>
                  <a:txBody>
                    <a:bodyPr/>
                    <a:lstStyle/>
                    <a:p>
                      <a:pPr marL="0" marR="0" algn="ctr">
                        <a:lnSpc>
                          <a:spcPct val="115000"/>
                        </a:lnSpc>
                        <a:spcBef>
                          <a:spcPts val="600"/>
                        </a:spcBef>
                        <a:spcAft>
                          <a:spcPts val="600"/>
                        </a:spcAft>
                      </a:pPr>
                      <a:r>
                        <a:rPr lang="en-US" sz="1800" b="1">
                          <a:latin typeface="Cambria"/>
                          <a:ea typeface="Times New Roman"/>
                          <a:cs typeface="Times New Roman"/>
                        </a:rPr>
                        <a:t>7</a:t>
                      </a:r>
                      <a:endParaRPr lang="en-US" sz="1800" b="1">
                        <a:latin typeface="Calibri"/>
                        <a:ea typeface="Calibri"/>
                        <a:cs typeface="Mangal"/>
                      </a:endParaRPr>
                    </a:p>
                  </a:txBody>
                  <a:tcPr marL="68580" marR="68580" marT="0" marB="0"/>
                </a:tc>
                <a:tc>
                  <a:txBody>
                    <a:bodyPr/>
                    <a:lstStyle/>
                    <a:p>
                      <a:pPr marL="0" marR="0" algn="l">
                        <a:lnSpc>
                          <a:spcPct val="115000"/>
                        </a:lnSpc>
                        <a:spcBef>
                          <a:spcPts val="600"/>
                        </a:spcBef>
                        <a:spcAft>
                          <a:spcPts val="600"/>
                        </a:spcAft>
                      </a:pPr>
                      <a:r>
                        <a:rPr lang="en-US" sz="1800" b="1">
                          <a:latin typeface="Cambria"/>
                          <a:ea typeface="Times New Roman"/>
                          <a:cs typeface="Times New Roman"/>
                        </a:rPr>
                        <a:t>ISA 500, </a:t>
                      </a:r>
                      <a:r>
                        <a:rPr lang="en-US" sz="1800" b="1" i="1">
                          <a:latin typeface="Cambria"/>
                          <a:ea typeface="Times New Roman"/>
                          <a:cs typeface="Times New Roman"/>
                        </a:rPr>
                        <a:t>Audit Evidence</a:t>
                      </a:r>
                      <a:endParaRPr lang="en-US" sz="1800" b="1">
                        <a:latin typeface="Calibri"/>
                        <a:ea typeface="Calibri"/>
                        <a:cs typeface="Mangal"/>
                      </a:endParaRPr>
                    </a:p>
                    <a:p>
                      <a:pPr marL="0" marR="0" algn="l">
                        <a:lnSpc>
                          <a:spcPct val="115000"/>
                        </a:lnSpc>
                        <a:spcBef>
                          <a:spcPts val="600"/>
                        </a:spcBef>
                        <a:spcAft>
                          <a:spcPts val="600"/>
                        </a:spcAft>
                      </a:pPr>
                      <a:r>
                        <a:rPr lang="en-US" sz="1800" b="1">
                          <a:latin typeface="Cambria"/>
                          <a:ea typeface="Times New Roman"/>
                          <a:cs typeface="Times New Roman"/>
                        </a:rPr>
                        <a:t>ISA 501, </a:t>
                      </a:r>
                      <a:r>
                        <a:rPr lang="en-US" sz="1800" b="1" i="1">
                          <a:latin typeface="Cambria"/>
                          <a:ea typeface="Times New Roman"/>
                          <a:cs typeface="Times New Roman"/>
                        </a:rPr>
                        <a:t>Audit Evidence-Specific Considerations for Selected Items</a:t>
                      </a:r>
                      <a:endParaRPr lang="en-US" sz="1800" b="1">
                        <a:latin typeface="Calibri"/>
                        <a:ea typeface="Calibri"/>
                        <a:cs typeface="Mangal"/>
                      </a:endParaRPr>
                    </a:p>
                  </a:txBody>
                  <a:tcPr marL="68580" marR="68580" marT="0" marB="0"/>
                </a:tc>
                <a:tc>
                  <a:txBody>
                    <a:bodyPr/>
                    <a:lstStyle/>
                    <a:p>
                      <a:pPr marL="0" marR="0" algn="l">
                        <a:lnSpc>
                          <a:spcPct val="115000"/>
                        </a:lnSpc>
                        <a:spcBef>
                          <a:spcPts val="600"/>
                        </a:spcBef>
                        <a:spcAft>
                          <a:spcPts val="600"/>
                        </a:spcAft>
                      </a:pPr>
                      <a:r>
                        <a:rPr lang="en-US" sz="1800" b="1">
                          <a:latin typeface="Cambria"/>
                          <a:ea typeface="Calibri"/>
                          <a:cs typeface="Times New Roman"/>
                        </a:rPr>
                        <a:t>SCA-107, </a:t>
                      </a:r>
                      <a:r>
                        <a:rPr lang="en-US" sz="1800" b="1" i="1">
                          <a:latin typeface="Calibri"/>
                          <a:ea typeface="Calibri"/>
                          <a:cs typeface="Mangal"/>
                        </a:rPr>
                        <a:t>Audit Evidence</a:t>
                      </a:r>
                      <a:endParaRPr lang="en-US" sz="1800" b="1">
                        <a:latin typeface="Calibri"/>
                        <a:ea typeface="Calibri"/>
                        <a:cs typeface="Mangal"/>
                      </a:endParaRPr>
                    </a:p>
                  </a:txBody>
                  <a:tcPr marL="68580" marR="68580" marT="0" marB="0"/>
                </a:tc>
              </a:tr>
              <a:tr h="762000">
                <a:tc>
                  <a:txBody>
                    <a:bodyPr/>
                    <a:lstStyle/>
                    <a:p>
                      <a:pPr marL="0" marR="0" algn="ctr">
                        <a:lnSpc>
                          <a:spcPct val="115000"/>
                        </a:lnSpc>
                        <a:spcBef>
                          <a:spcPts val="600"/>
                        </a:spcBef>
                        <a:spcAft>
                          <a:spcPts val="600"/>
                        </a:spcAft>
                      </a:pPr>
                      <a:r>
                        <a:rPr lang="en-US" sz="1800" b="1">
                          <a:latin typeface="Cambria"/>
                          <a:ea typeface="Times New Roman"/>
                          <a:cs typeface="Times New Roman"/>
                        </a:rPr>
                        <a:t>8</a:t>
                      </a:r>
                      <a:endParaRPr lang="en-US" sz="1800" b="1">
                        <a:latin typeface="Calibri"/>
                        <a:ea typeface="Calibri"/>
                        <a:cs typeface="Mangal"/>
                      </a:endParaRPr>
                    </a:p>
                  </a:txBody>
                  <a:tcPr marL="68580" marR="68580" marT="0" marB="0"/>
                </a:tc>
                <a:tc>
                  <a:txBody>
                    <a:bodyPr/>
                    <a:lstStyle/>
                    <a:p>
                      <a:pPr marL="0" marR="0" algn="l">
                        <a:lnSpc>
                          <a:spcPct val="115000"/>
                        </a:lnSpc>
                        <a:spcBef>
                          <a:spcPts val="600"/>
                        </a:spcBef>
                        <a:spcAft>
                          <a:spcPts val="600"/>
                        </a:spcAft>
                      </a:pPr>
                      <a:r>
                        <a:rPr lang="en-US" sz="1800" b="1" dirty="0">
                          <a:latin typeface="Cambria"/>
                          <a:ea typeface="Times New Roman"/>
                          <a:cs typeface="Times New Roman"/>
                        </a:rPr>
                        <a:t>ISA 320, </a:t>
                      </a:r>
                      <a:r>
                        <a:rPr lang="en-US" sz="1800" b="1" i="1" dirty="0">
                          <a:latin typeface="Cambria"/>
                          <a:ea typeface="Times New Roman"/>
                          <a:cs typeface="Times New Roman"/>
                        </a:rPr>
                        <a:t>Materiality in Planning and Performing an Audit </a:t>
                      </a:r>
                      <a:endParaRPr lang="en-US" sz="1800" b="1" dirty="0">
                        <a:latin typeface="Calibri"/>
                        <a:ea typeface="Calibri"/>
                        <a:cs typeface="Mangal"/>
                      </a:endParaRPr>
                    </a:p>
                  </a:txBody>
                  <a:tcPr marL="68580" marR="68580" marT="0" marB="0"/>
                </a:tc>
                <a:tc>
                  <a:txBody>
                    <a:bodyPr/>
                    <a:lstStyle/>
                    <a:p>
                      <a:pPr marL="0" marR="0" algn="l">
                        <a:lnSpc>
                          <a:spcPct val="115000"/>
                        </a:lnSpc>
                        <a:spcBef>
                          <a:spcPts val="600"/>
                        </a:spcBef>
                        <a:spcAft>
                          <a:spcPts val="600"/>
                        </a:spcAft>
                      </a:pPr>
                      <a:r>
                        <a:rPr lang="en-US" sz="1800" b="1" dirty="0">
                          <a:latin typeface="Cambria"/>
                          <a:ea typeface="Calibri"/>
                          <a:cs typeface="Times New Roman"/>
                        </a:rPr>
                        <a:t>SCA-108, </a:t>
                      </a:r>
                      <a:r>
                        <a:rPr lang="en-US" sz="1800" b="1" i="1" dirty="0">
                          <a:latin typeface="Calibri"/>
                          <a:ea typeface="Calibri"/>
                          <a:cs typeface="Mangal"/>
                        </a:rPr>
                        <a:t>Materiality in Planning and Performing Cost Audit</a:t>
                      </a:r>
                      <a:endParaRPr lang="en-US" sz="1800" b="1" dirty="0">
                        <a:latin typeface="Calibri"/>
                        <a:ea typeface="Calibri"/>
                        <a:cs typeface="Mangal"/>
                      </a:endParaRPr>
                    </a:p>
                  </a:txBody>
                  <a:tcPr marL="68580" marR="68580" marT="0" marB="0"/>
                </a:tc>
              </a:tr>
              <a:tr h="1066800">
                <a:tc>
                  <a:txBody>
                    <a:bodyPr/>
                    <a:lstStyle/>
                    <a:p>
                      <a:pPr marL="0" marR="0" algn="ctr">
                        <a:lnSpc>
                          <a:spcPct val="115000"/>
                        </a:lnSpc>
                        <a:spcBef>
                          <a:spcPts val="600"/>
                        </a:spcBef>
                        <a:spcAft>
                          <a:spcPts val="600"/>
                        </a:spcAft>
                      </a:pPr>
                      <a:r>
                        <a:rPr lang="en-US" sz="1800" b="1">
                          <a:latin typeface="Cambria"/>
                          <a:ea typeface="Times New Roman"/>
                          <a:cs typeface="Times New Roman"/>
                        </a:rPr>
                        <a:t>9</a:t>
                      </a:r>
                      <a:endParaRPr lang="en-US" sz="1800" b="1">
                        <a:latin typeface="Calibri"/>
                        <a:ea typeface="Calibri"/>
                        <a:cs typeface="Mangal"/>
                      </a:endParaRPr>
                    </a:p>
                  </a:txBody>
                  <a:tcPr marL="68580" marR="68580" marT="0" marB="0"/>
                </a:tc>
                <a:tc>
                  <a:txBody>
                    <a:bodyPr/>
                    <a:lstStyle/>
                    <a:p>
                      <a:pPr marL="0" marR="0" algn="l">
                        <a:lnSpc>
                          <a:spcPct val="115000"/>
                        </a:lnSpc>
                        <a:spcBef>
                          <a:spcPts val="600"/>
                        </a:spcBef>
                        <a:spcAft>
                          <a:spcPts val="600"/>
                        </a:spcAft>
                      </a:pPr>
                      <a:r>
                        <a:rPr lang="en-US" sz="1800" b="1">
                          <a:latin typeface="Cambria"/>
                          <a:ea typeface="Times New Roman"/>
                          <a:cs typeface="Times New Roman"/>
                        </a:rPr>
                        <a:t>ISA 240, </a:t>
                      </a:r>
                      <a:r>
                        <a:rPr lang="en-US" sz="1800" b="1" i="1">
                          <a:latin typeface="Cambria"/>
                          <a:ea typeface="Times New Roman"/>
                          <a:cs typeface="Times New Roman"/>
                        </a:rPr>
                        <a:t>The Auditor's Responsibilities Relating to Fraud in an Audit of Financial Statements</a:t>
                      </a:r>
                      <a:endParaRPr lang="en-US" sz="1800" b="1">
                        <a:latin typeface="Calibri"/>
                        <a:ea typeface="Calibri"/>
                        <a:cs typeface="Mangal"/>
                      </a:endParaRPr>
                    </a:p>
                  </a:txBody>
                  <a:tcPr marL="68580" marR="68580" marT="0" marB="0"/>
                </a:tc>
                <a:tc>
                  <a:txBody>
                    <a:bodyPr/>
                    <a:lstStyle/>
                    <a:p>
                      <a:pPr marL="0" marR="0" algn="l">
                        <a:lnSpc>
                          <a:spcPct val="115000"/>
                        </a:lnSpc>
                        <a:spcBef>
                          <a:spcPts val="600"/>
                        </a:spcBef>
                        <a:spcAft>
                          <a:spcPts val="600"/>
                        </a:spcAft>
                      </a:pPr>
                      <a:r>
                        <a:rPr lang="en-US" sz="1800" b="1">
                          <a:latin typeface="Cambria"/>
                          <a:ea typeface="Calibri"/>
                          <a:cs typeface="Times New Roman"/>
                        </a:rPr>
                        <a:t>SCA-109, </a:t>
                      </a:r>
                      <a:r>
                        <a:rPr lang="en-US" sz="1800" b="1" i="1">
                          <a:latin typeface="Calibri"/>
                          <a:ea typeface="Calibri"/>
                          <a:cs typeface="Mangal"/>
                        </a:rPr>
                        <a:t>Cost Auditor’s Responsibility Relating to Fraud in an Audit of Cost Statements</a:t>
                      </a:r>
                      <a:endParaRPr lang="en-US" sz="1800" b="1">
                        <a:latin typeface="Calibri"/>
                        <a:ea typeface="Calibri"/>
                        <a:cs typeface="Mangal"/>
                      </a:endParaRPr>
                    </a:p>
                  </a:txBody>
                  <a:tcPr marL="68580" marR="68580" marT="0" marB="0"/>
                </a:tc>
              </a:tr>
              <a:tr h="533400">
                <a:tc>
                  <a:txBody>
                    <a:bodyPr/>
                    <a:lstStyle/>
                    <a:p>
                      <a:pPr marL="0" marR="0" algn="ctr">
                        <a:lnSpc>
                          <a:spcPct val="115000"/>
                        </a:lnSpc>
                        <a:spcBef>
                          <a:spcPts val="600"/>
                        </a:spcBef>
                        <a:spcAft>
                          <a:spcPts val="600"/>
                        </a:spcAft>
                      </a:pPr>
                      <a:r>
                        <a:rPr lang="en-US" sz="1800" b="1">
                          <a:latin typeface="Cambria"/>
                          <a:ea typeface="Times New Roman"/>
                          <a:cs typeface="Times New Roman"/>
                        </a:rPr>
                        <a:t>10</a:t>
                      </a:r>
                      <a:endParaRPr lang="en-US" sz="1800" b="1">
                        <a:latin typeface="Calibri"/>
                        <a:ea typeface="Calibri"/>
                        <a:cs typeface="Mangal"/>
                      </a:endParaRPr>
                    </a:p>
                  </a:txBody>
                  <a:tcPr marL="68580" marR="68580" marT="0" marB="0"/>
                </a:tc>
                <a:tc>
                  <a:txBody>
                    <a:bodyPr/>
                    <a:lstStyle/>
                    <a:p>
                      <a:pPr marL="0" marR="0" algn="l">
                        <a:lnSpc>
                          <a:spcPct val="115000"/>
                        </a:lnSpc>
                        <a:spcBef>
                          <a:spcPts val="600"/>
                        </a:spcBef>
                        <a:spcAft>
                          <a:spcPts val="600"/>
                        </a:spcAft>
                      </a:pPr>
                      <a:r>
                        <a:rPr lang="en-US" sz="1800" b="1">
                          <a:latin typeface="Cambria"/>
                          <a:ea typeface="Times New Roman"/>
                          <a:cs typeface="Times New Roman"/>
                        </a:rPr>
                        <a:t>ISA 580, </a:t>
                      </a:r>
                      <a:r>
                        <a:rPr lang="en-US" sz="1800" b="1" i="1">
                          <a:latin typeface="Cambria"/>
                          <a:ea typeface="Times New Roman"/>
                          <a:cs typeface="Times New Roman"/>
                        </a:rPr>
                        <a:t>Written Representations</a:t>
                      </a:r>
                      <a:endParaRPr lang="en-US" sz="1800" b="1">
                        <a:latin typeface="Calibri"/>
                        <a:ea typeface="Calibri"/>
                        <a:cs typeface="Mangal"/>
                      </a:endParaRPr>
                    </a:p>
                  </a:txBody>
                  <a:tcPr marL="68580" marR="68580" marT="0" marB="0"/>
                </a:tc>
                <a:tc>
                  <a:txBody>
                    <a:bodyPr/>
                    <a:lstStyle/>
                    <a:p>
                      <a:pPr marL="0" marR="0" algn="l">
                        <a:lnSpc>
                          <a:spcPct val="115000"/>
                        </a:lnSpc>
                        <a:spcBef>
                          <a:spcPts val="600"/>
                        </a:spcBef>
                        <a:spcAft>
                          <a:spcPts val="600"/>
                        </a:spcAft>
                      </a:pPr>
                      <a:r>
                        <a:rPr lang="en-US" sz="1800" b="1">
                          <a:latin typeface="Cambria"/>
                          <a:ea typeface="Calibri"/>
                          <a:cs typeface="Times New Roman"/>
                        </a:rPr>
                        <a:t>SCA-110, </a:t>
                      </a:r>
                      <a:r>
                        <a:rPr lang="en-US" sz="1800" b="1" i="1">
                          <a:latin typeface="Calibri"/>
                          <a:ea typeface="Calibri"/>
                          <a:cs typeface="Mangal"/>
                        </a:rPr>
                        <a:t>Written Representations</a:t>
                      </a:r>
                      <a:endParaRPr lang="en-US" sz="1800" b="1">
                        <a:latin typeface="Calibri"/>
                        <a:ea typeface="Calibri"/>
                        <a:cs typeface="Mangal"/>
                      </a:endParaRPr>
                    </a:p>
                  </a:txBody>
                  <a:tcPr marL="68580" marR="68580" marT="0" marB="0"/>
                </a:tc>
              </a:tr>
              <a:tr h="1066800">
                <a:tc>
                  <a:txBody>
                    <a:bodyPr/>
                    <a:lstStyle/>
                    <a:p>
                      <a:pPr marL="0" marR="0" algn="ctr">
                        <a:lnSpc>
                          <a:spcPct val="115000"/>
                        </a:lnSpc>
                        <a:spcBef>
                          <a:spcPts val="600"/>
                        </a:spcBef>
                        <a:spcAft>
                          <a:spcPts val="600"/>
                        </a:spcAft>
                      </a:pPr>
                      <a:r>
                        <a:rPr lang="en-US" sz="1800" b="1">
                          <a:latin typeface="Cambria"/>
                          <a:ea typeface="Times New Roman"/>
                          <a:cs typeface="Times New Roman"/>
                        </a:rPr>
                        <a:t>11</a:t>
                      </a:r>
                      <a:endParaRPr lang="en-US" sz="1800" b="1">
                        <a:latin typeface="Calibri"/>
                        <a:ea typeface="Calibri"/>
                        <a:cs typeface="Mangal"/>
                      </a:endParaRPr>
                    </a:p>
                  </a:txBody>
                  <a:tcPr marL="68580" marR="68580" marT="0" marB="0"/>
                </a:tc>
                <a:tc>
                  <a:txBody>
                    <a:bodyPr/>
                    <a:lstStyle/>
                    <a:p>
                      <a:pPr marL="0" marR="0" algn="l">
                        <a:lnSpc>
                          <a:spcPct val="115000"/>
                        </a:lnSpc>
                        <a:spcBef>
                          <a:spcPts val="600"/>
                        </a:spcBef>
                        <a:spcAft>
                          <a:spcPts val="600"/>
                        </a:spcAft>
                      </a:pPr>
                      <a:r>
                        <a:rPr lang="en-US" sz="1800" b="1">
                          <a:latin typeface="Cambria"/>
                          <a:ea typeface="Times New Roman"/>
                          <a:cs typeface="Times New Roman"/>
                        </a:rPr>
                        <a:t>ISA 450, </a:t>
                      </a:r>
                      <a:r>
                        <a:rPr lang="en-US" sz="1800" b="1" i="1">
                          <a:latin typeface="Cambria"/>
                          <a:ea typeface="Times New Roman"/>
                          <a:cs typeface="Times New Roman"/>
                        </a:rPr>
                        <a:t>Evaluation of Misstatements Identified during the Audit</a:t>
                      </a:r>
                      <a:endParaRPr lang="en-US" sz="1800" b="1">
                        <a:latin typeface="Calibri"/>
                        <a:ea typeface="Calibri"/>
                        <a:cs typeface="Mangal"/>
                      </a:endParaRPr>
                    </a:p>
                  </a:txBody>
                  <a:tcPr marL="68580" marR="68580" marT="0" marB="0"/>
                </a:tc>
                <a:tc>
                  <a:txBody>
                    <a:bodyPr/>
                    <a:lstStyle/>
                    <a:p>
                      <a:pPr marL="0" marR="0" algn="l">
                        <a:lnSpc>
                          <a:spcPct val="115000"/>
                        </a:lnSpc>
                        <a:spcBef>
                          <a:spcPts val="600"/>
                        </a:spcBef>
                        <a:spcAft>
                          <a:spcPts val="600"/>
                        </a:spcAft>
                      </a:pPr>
                      <a:r>
                        <a:rPr lang="en-US" sz="1800" b="1">
                          <a:latin typeface="Cambria"/>
                          <a:ea typeface="Calibri"/>
                          <a:cs typeface="Times New Roman"/>
                        </a:rPr>
                        <a:t>SCA-111, </a:t>
                      </a:r>
                      <a:r>
                        <a:rPr lang="en-US" sz="1800" b="1" i="1">
                          <a:latin typeface="Calibri"/>
                          <a:ea typeface="Calibri"/>
                          <a:cs typeface="Mangal"/>
                        </a:rPr>
                        <a:t>Evaluation of Misstatements identified during the Cost Audit</a:t>
                      </a:r>
                      <a:endParaRPr lang="en-US" sz="1800" b="1">
                        <a:latin typeface="Calibri"/>
                        <a:ea typeface="Calibri"/>
                        <a:cs typeface="Mangal"/>
                      </a:endParaRPr>
                    </a:p>
                  </a:txBody>
                  <a:tcPr marL="68580" marR="68580" marT="0" marB="0"/>
                </a:tc>
              </a:tr>
              <a:tr h="499872">
                <a:tc>
                  <a:txBody>
                    <a:bodyPr/>
                    <a:lstStyle/>
                    <a:p>
                      <a:pPr marL="0" marR="0" algn="ctr">
                        <a:lnSpc>
                          <a:spcPct val="115000"/>
                        </a:lnSpc>
                        <a:spcBef>
                          <a:spcPts val="600"/>
                        </a:spcBef>
                        <a:spcAft>
                          <a:spcPts val="600"/>
                        </a:spcAft>
                      </a:pPr>
                      <a:r>
                        <a:rPr lang="en-US" sz="1800" b="1">
                          <a:latin typeface="Cambria"/>
                          <a:ea typeface="Times New Roman"/>
                          <a:cs typeface="Times New Roman"/>
                        </a:rPr>
                        <a:t>12</a:t>
                      </a:r>
                      <a:endParaRPr lang="en-US" sz="1800" b="1">
                        <a:latin typeface="Calibri"/>
                        <a:ea typeface="Calibri"/>
                        <a:cs typeface="Mangal"/>
                      </a:endParaRPr>
                    </a:p>
                  </a:txBody>
                  <a:tcPr marL="68580" marR="68580" marT="0" marB="0"/>
                </a:tc>
                <a:tc>
                  <a:txBody>
                    <a:bodyPr/>
                    <a:lstStyle/>
                    <a:p>
                      <a:pPr marL="0" marR="0" algn="l">
                        <a:lnSpc>
                          <a:spcPct val="115000"/>
                        </a:lnSpc>
                        <a:spcBef>
                          <a:spcPts val="600"/>
                        </a:spcBef>
                        <a:spcAft>
                          <a:spcPts val="600"/>
                        </a:spcAft>
                      </a:pPr>
                      <a:r>
                        <a:rPr lang="en-US" sz="1800" b="1">
                          <a:latin typeface="Cambria"/>
                          <a:ea typeface="Times New Roman"/>
                          <a:cs typeface="Times New Roman"/>
                        </a:rPr>
                        <a:t>ISA 520, </a:t>
                      </a:r>
                      <a:r>
                        <a:rPr lang="en-US" sz="1800" b="1" i="1">
                          <a:latin typeface="Cambria"/>
                          <a:ea typeface="Times New Roman"/>
                          <a:cs typeface="Times New Roman"/>
                        </a:rPr>
                        <a:t>Analytical Procedures</a:t>
                      </a:r>
                      <a:endParaRPr lang="en-US" sz="1800" b="1">
                        <a:latin typeface="Calibri"/>
                        <a:ea typeface="Calibri"/>
                        <a:cs typeface="Mangal"/>
                      </a:endParaRPr>
                    </a:p>
                  </a:txBody>
                  <a:tcPr marL="68580" marR="68580" marT="0" marB="0"/>
                </a:tc>
                <a:tc>
                  <a:txBody>
                    <a:bodyPr/>
                    <a:lstStyle/>
                    <a:p>
                      <a:pPr marL="0" marR="0" algn="l">
                        <a:lnSpc>
                          <a:spcPct val="115000"/>
                        </a:lnSpc>
                        <a:spcBef>
                          <a:spcPts val="600"/>
                        </a:spcBef>
                        <a:spcAft>
                          <a:spcPts val="600"/>
                        </a:spcAft>
                      </a:pPr>
                      <a:r>
                        <a:rPr lang="en-US" sz="1800" b="1" dirty="0">
                          <a:latin typeface="Cambria"/>
                          <a:ea typeface="Calibri"/>
                          <a:cs typeface="Times New Roman"/>
                        </a:rPr>
                        <a:t>SCA-112, </a:t>
                      </a:r>
                      <a:r>
                        <a:rPr lang="en-US" sz="1800" b="1" i="1" dirty="0">
                          <a:latin typeface="Calibri"/>
                          <a:ea typeface="Calibri"/>
                          <a:cs typeface="Mangal"/>
                        </a:rPr>
                        <a:t>Analytical Procedures</a:t>
                      </a:r>
                      <a:endParaRPr lang="en-US" sz="1800" b="1" dirty="0">
                        <a:latin typeface="Calibri"/>
                        <a:ea typeface="Calibri"/>
                        <a:cs typeface="Mangal"/>
                      </a:endParaRPr>
                    </a:p>
                  </a:txBody>
                  <a:tcPr marL="68580" marR="68580" marT="0" marB="0"/>
                </a:tc>
              </a:tr>
            </a:tbl>
          </a:graphicData>
        </a:graphic>
      </p:graphicFrame>
      <p:sp>
        <p:nvSpPr>
          <p:cNvPr id="3" name="Rounded Rectangle 2"/>
          <p:cNvSpPr/>
          <p:nvPr/>
        </p:nvSpPr>
        <p:spPr>
          <a:xfrm>
            <a:off x="609600" y="228600"/>
            <a:ext cx="7848600" cy="457200"/>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Comparison with Global Auditing Standards</a:t>
            </a:r>
            <a:endParaRPr lang="en-US" sz="2800"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457200" y="829056"/>
          <a:ext cx="8229600" cy="5462016"/>
        </p:xfrm>
        <a:graphic>
          <a:graphicData uri="http://schemas.openxmlformats.org/drawingml/2006/table">
            <a:tbl>
              <a:tblPr firstRow="1" bandRow="1">
                <a:tableStyleId>{5C22544A-7EE6-4342-B048-85BDC9FD1C3A}</a:tableStyleId>
              </a:tblPr>
              <a:tblGrid>
                <a:gridCol w="685800"/>
                <a:gridCol w="4038600"/>
                <a:gridCol w="3505200"/>
              </a:tblGrid>
              <a:tr h="423672">
                <a:tc>
                  <a:txBody>
                    <a:bodyPr/>
                    <a:lstStyle/>
                    <a:p>
                      <a:r>
                        <a:rPr lang="en-US" sz="2000" dirty="0" err="1" smtClean="0"/>
                        <a:t>Sno</a:t>
                      </a:r>
                      <a:r>
                        <a:rPr lang="en-US" sz="2000" dirty="0" smtClean="0"/>
                        <a:t>.</a:t>
                      </a:r>
                      <a:endParaRPr lang="en-US" sz="2000" dirty="0"/>
                    </a:p>
                  </a:txBody>
                  <a:tcPr/>
                </a:tc>
                <a:tc>
                  <a:txBody>
                    <a:bodyPr/>
                    <a:lstStyle/>
                    <a:p>
                      <a:r>
                        <a:rPr lang="en-US" sz="2000" dirty="0" smtClean="0"/>
                        <a:t>IAASB</a:t>
                      </a:r>
                      <a:endParaRPr lang="en-US" sz="2000" dirty="0"/>
                    </a:p>
                  </a:txBody>
                  <a:tcPr/>
                </a:tc>
                <a:tc>
                  <a:txBody>
                    <a:bodyPr/>
                    <a:lstStyle/>
                    <a:p>
                      <a:r>
                        <a:rPr lang="en-US" sz="2000" dirty="0" smtClean="0"/>
                        <a:t>ICAI-CMA</a:t>
                      </a:r>
                      <a:endParaRPr lang="en-US" sz="2000" dirty="0"/>
                    </a:p>
                  </a:txBody>
                  <a:tcPr/>
                </a:tc>
              </a:tr>
              <a:tr h="762000">
                <a:tc>
                  <a:txBody>
                    <a:bodyPr/>
                    <a:lstStyle/>
                    <a:p>
                      <a:pPr marL="0" marR="0" algn="ctr">
                        <a:lnSpc>
                          <a:spcPct val="115000"/>
                        </a:lnSpc>
                        <a:spcBef>
                          <a:spcPts val="600"/>
                        </a:spcBef>
                        <a:spcAft>
                          <a:spcPts val="600"/>
                        </a:spcAft>
                      </a:pPr>
                      <a:r>
                        <a:rPr lang="en-US" sz="1800" b="1">
                          <a:latin typeface="Cambria"/>
                          <a:ea typeface="Times New Roman"/>
                          <a:cs typeface="Times New Roman"/>
                        </a:rPr>
                        <a:t>13</a:t>
                      </a:r>
                      <a:endParaRPr lang="en-US" sz="1800" b="1">
                        <a:latin typeface="Calibri"/>
                        <a:ea typeface="Calibri"/>
                        <a:cs typeface="Mangal"/>
                      </a:endParaRPr>
                    </a:p>
                  </a:txBody>
                  <a:tcPr marL="68580" marR="68580" marT="0" marB="0"/>
                </a:tc>
                <a:tc>
                  <a:txBody>
                    <a:bodyPr/>
                    <a:lstStyle/>
                    <a:p>
                      <a:pPr marL="0" marR="0" algn="l">
                        <a:lnSpc>
                          <a:spcPct val="115000"/>
                        </a:lnSpc>
                        <a:spcBef>
                          <a:spcPts val="600"/>
                        </a:spcBef>
                        <a:spcAft>
                          <a:spcPts val="600"/>
                        </a:spcAft>
                      </a:pPr>
                      <a:r>
                        <a:rPr lang="en-US" sz="1800" b="1">
                          <a:latin typeface="Cambria"/>
                          <a:ea typeface="Times New Roman"/>
                          <a:cs typeface="Times New Roman"/>
                        </a:rPr>
                        <a:t>ISA 610, </a:t>
                      </a:r>
                      <a:r>
                        <a:rPr lang="en-US" sz="1800" b="1" i="1">
                          <a:latin typeface="Cambria"/>
                          <a:ea typeface="Times New Roman"/>
                          <a:cs typeface="Times New Roman"/>
                        </a:rPr>
                        <a:t>Using the Work of Internal Auditors </a:t>
                      </a:r>
                      <a:r>
                        <a:rPr lang="en-US" sz="1800" b="1">
                          <a:latin typeface="Cambria"/>
                          <a:ea typeface="Times New Roman"/>
                          <a:cs typeface="Times New Roman"/>
                        </a:rPr>
                        <a:t> </a:t>
                      </a:r>
                      <a:endParaRPr lang="en-US" sz="1800" b="1">
                        <a:latin typeface="Calibri"/>
                        <a:ea typeface="Calibri"/>
                        <a:cs typeface="Mangal"/>
                      </a:endParaRPr>
                    </a:p>
                  </a:txBody>
                  <a:tcPr marL="68580" marR="68580" marT="0" marB="0"/>
                </a:tc>
                <a:tc>
                  <a:txBody>
                    <a:bodyPr/>
                    <a:lstStyle/>
                    <a:p>
                      <a:pPr marL="0" marR="0" algn="l">
                        <a:lnSpc>
                          <a:spcPct val="115000"/>
                        </a:lnSpc>
                        <a:spcBef>
                          <a:spcPts val="600"/>
                        </a:spcBef>
                        <a:spcAft>
                          <a:spcPts val="600"/>
                        </a:spcAft>
                      </a:pPr>
                      <a:r>
                        <a:rPr lang="en-US" sz="1800" b="1">
                          <a:latin typeface="Cambria"/>
                          <a:ea typeface="Calibri"/>
                          <a:cs typeface="Times New Roman"/>
                        </a:rPr>
                        <a:t>SCA-113, </a:t>
                      </a:r>
                      <a:r>
                        <a:rPr lang="en-US" sz="1800" b="1" i="1">
                          <a:latin typeface="Calibri"/>
                          <a:ea typeface="Calibri"/>
                          <a:cs typeface="Mangal"/>
                        </a:rPr>
                        <a:t>Using the Work of Internal Auditors</a:t>
                      </a:r>
                      <a:endParaRPr lang="en-US" sz="1800" b="1">
                        <a:latin typeface="Calibri"/>
                        <a:ea typeface="Calibri"/>
                        <a:cs typeface="Mangal"/>
                      </a:endParaRPr>
                    </a:p>
                  </a:txBody>
                  <a:tcPr marL="68580" marR="68580" marT="0" marB="0"/>
                </a:tc>
              </a:tr>
              <a:tr h="728472">
                <a:tc>
                  <a:txBody>
                    <a:bodyPr/>
                    <a:lstStyle/>
                    <a:p>
                      <a:pPr marL="0" marR="0" algn="ctr">
                        <a:lnSpc>
                          <a:spcPct val="115000"/>
                        </a:lnSpc>
                        <a:spcBef>
                          <a:spcPts val="600"/>
                        </a:spcBef>
                        <a:spcAft>
                          <a:spcPts val="600"/>
                        </a:spcAft>
                      </a:pPr>
                      <a:r>
                        <a:rPr lang="en-US" sz="1800" b="1">
                          <a:latin typeface="Cambria"/>
                          <a:ea typeface="Times New Roman"/>
                          <a:cs typeface="Times New Roman"/>
                        </a:rPr>
                        <a:t>14</a:t>
                      </a:r>
                      <a:endParaRPr lang="en-US" sz="1800" b="1">
                        <a:latin typeface="Calibri"/>
                        <a:ea typeface="Calibri"/>
                        <a:cs typeface="Mangal"/>
                      </a:endParaRPr>
                    </a:p>
                  </a:txBody>
                  <a:tcPr marL="68580" marR="68580" marT="0" marB="0"/>
                </a:tc>
                <a:tc>
                  <a:txBody>
                    <a:bodyPr/>
                    <a:lstStyle/>
                    <a:p>
                      <a:pPr marL="0" marR="0" algn="l">
                        <a:lnSpc>
                          <a:spcPct val="115000"/>
                        </a:lnSpc>
                        <a:spcBef>
                          <a:spcPts val="600"/>
                        </a:spcBef>
                        <a:spcAft>
                          <a:spcPts val="600"/>
                        </a:spcAft>
                      </a:pPr>
                      <a:r>
                        <a:rPr lang="en-US" sz="1800" b="1">
                          <a:latin typeface="Cambria"/>
                          <a:ea typeface="Times New Roman"/>
                          <a:cs typeface="Times New Roman"/>
                        </a:rPr>
                        <a:t>ISA 620, </a:t>
                      </a:r>
                      <a:r>
                        <a:rPr lang="en-US" sz="1800" b="1" i="1">
                          <a:latin typeface="Cambria"/>
                          <a:ea typeface="Times New Roman"/>
                          <a:cs typeface="Times New Roman"/>
                        </a:rPr>
                        <a:t>Using the Work of an Auditor's Expert </a:t>
                      </a:r>
                      <a:r>
                        <a:rPr lang="en-US" sz="1800" b="1">
                          <a:latin typeface="Cambria"/>
                          <a:ea typeface="Times New Roman"/>
                          <a:cs typeface="Times New Roman"/>
                        </a:rPr>
                        <a:t> </a:t>
                      </a:r>
                      <a:endParaRPr lang="en-US" sz="1800" b="1">
                        <a:latin typeface="Calibri"/>
                        <a:ea typeface="Calibri"/>
                        <a:cs typeface="Mangal"/>
                      </a:endParaRPr>
                    </a:p>
                  </a:txBody>
                  <a:tcPr marL="68580" marR="68580" marT="0" marB="0"/>
                </a:tc>
                <a:tc>
                  <a:txBody>
                    <a:bodyPr/>
                    <a:lstStyle/>
                    <a:p>
                      <a:pPr marL="0" marR="0" algn="l">
                        <a:lnSpc>
                          <a:spcPct val="115000"/>
                        </a:lnSpc>
                        <a:spcBef>
                          <a:spcPts val="600"/>
                        </a:spcBef>
                        <a:spcAft>
                          <a:spcPts val="600"/>
                        </a:spcAft>
                      </a:pPr>
                      <a:r>
                        <a:rPr lang="en-US" sz="1800" b="1">
                          <a:latin typeface="Cambria"/>
                          <a:ea typeface="Calibri"/>
                          <a:cs typeface="Times New Roman"/>
                        </a:rPr>
                        <a:t>SCA-114, </a:t>
                      </a:r>
                      <a:r>
                        <a:rPr lang="en-US" sz="1800" b="1" i="1">
                          <a:latin typeface="Calibri"/>
                          <a:ea typeface="Calibri"/>
                          <a:cs typeface="Mangal"/>
                        </a:rPr>
                        <a:t>Using the Work of Cost Auditor’s Expert</a:t>
                      </a:r>
                      <a:endParaRPr lang="en-US" sz="1800" b="1">
                        <a:latin typeface="Calibri"/>
                        <a:ea typeface="Calibri"/>
                        <a:cs typeface="Mangal"/>
                      </a:endParaRPr>
                    </a:p>
                  </a:txBody>
                  <a:tcPr marL="68580" marR="68580" marT="0" marB="0"/>
                </a:tc>
              </a:tr>
              <a:tr h="838200">
                <a:tc>
                  <a:txBody>
                    <a:bodyPr/>
                    <a:lstStyle/>
                    <a:p>
                      <a:pPr marL="0" marR="0" algn="ctr">
                        <a:lnSpc>
                          <a:spcPct val="115000"/>
                        </a:lnSpc>
                        <a:spcBef>
                          <a:spcPts val="600"/>
                        </a:spcBef>
                        <a:spcAft>
                          <a:spcPts val="600"/>
                        </a:spcAft>
                      </a:pPr>
                      <a:r>
                        <a:rPr lang="en-US" sz="1800" b="1">
                          <a:latin typeface="Cambria"/>
                          <a:ea typeface="Times New Roman"/>
                          <a:cs typeface="Times New Roman"/>
                        </a:rPr>
                        <a:t>15</a:t>
                      </a:r>
                      <a:endParaRPr lang="en-US" sz="1800" b="1">
                        <a:latin typeface="Calibri"/>
                        <a:ea typeface="Calibri"/>
                        <a:cs typeface="Mangal"/>
                      </a:endParaRPr>
                    </a:p>
                  </a:txBody>
                  <a:tcPr marL="68580" marR="68580" marT="0" marB="0"/>
                </a:tc>
                <a:tc>
                  <a:txBody>
                    <a:bodyPr/>
                    <a:lstStyle/>
                    <a:p>
                      <a:pPr marL="0" marR="0" algn="l">
                        <a:lnSpc>
                          <a:spcPct val="115000"/>
                        </a:lnSpc>
                        <a:spcBef>
                          <a:spcPts val="600"/>
                        </a:spcBef>
                        <a:spcAft>
                          <a:spcPts val="600"/>
                        </a:spcAft>
                      </a:pPr>
                      <a:r>
                        <a:rPr lang="en-US" sz="1800" b="1">
                          <a:latin typeface="Cambria"/>
                          <a:ea typeface="Times New Roman"/>
                          <a:cs typeface="Times New Roman"/>
                        </a:rPr>
                        <a:t>ISA 260, </a:t>
                      </a:r>
                      <a:r>
                        <a:rPr lang="en-US" sz="1800" b="1" i="1">
                          <a:latin typeface="Cambria"/>
                          <a:ea typeface="Times New Roman"/>
                          <a:cs typeface="Times New Roman"/>
                        </a:rPr>
                        <a:t>Communication with Those Charged with Governance</a:t>
                      </a:r>
                      <a:endParaRPr lang="en-US" sz="1800" b="1">
                        <a:latin typeface="Calibri"/>
                        <a:ea typeface="Calibri"/>
                        <a:cs typeface="Mangal"/>
                      </a:endParaRPr>
                    </a:p>
                  </a:txBody>
                  <a:tcPr marL="68580" marR="68580" marT="0" marB="0"/>
                </a:tc>
                <a:tc>
                  <a:txBody>
                    <a:bodyPr/>
                    <a:lstStyle/>
                    <a:p>
                      <a:pPr marL="0" marR="0" algn="l">
                        <a:lnSpc>
                          <a:spcPct val="115000"/>
                        </a:lnSpc>
                        <a:spcBef>
                          <a:spcPts val="600"/>
                        </a:spcBef>
                        <a:spcAft>
                          <a:spcPts val="600"/>
                        </a:spcAft>
                      </a:pPr>
                      <a:r>
                        <a:rPr lang="en-US" sz="1800" b="1">
                          <a:latin typeface="Cambria"/>
                          <a:ea typeface="Calibri"/>
                          <a:cs typeface="Times New Roman"/>
                        </a:rPr>
                        <a:t>SCA-115, </a:t>
                      </a:r>
                      <a:r>
                        <a:rPr lang="en-US" sz="1800" b="1" i="1">
                          <a:latin typeface="Calibri"/>
                          <a:ea typeface="Calibri"/>
                          <a:cs typeface="Mangal"/>
                        </a:rPr>
                        <a:t>Communication with Those Charged with Governance</a:t>
                      </a:r>
                      <a:endParaRPr lang="en-US" sz="1800" b="1">
                        <a:latin typeface="Calibri"/>
                        <a:ea typeface="Calibri"/>
                        <a:cs typeface="Mangal"/>
                      </a:endParaRPr>
                    </a:p>
                  </a:txBody>
                  <a:tcPr marL="68580" marR="68580" marT="0" marB="0"/>
                </a:tc>
              </a:tr>
              <a:tr h="1447800">
                <a:tc>
                  <a:txBody>
                    <a:bodyPr/>
                    <a:lstStyle/>
                    <a:p>
                      <a:pPr marL="0" marR="0" algn="ctr">
                        <a:lnSpc>
                          <a:spcPct val="115000"/>
                        </a:lnSpc>
                        <a:spcBef>
                          <a:spcPts val="600"/>
                        </a:spcBef>
                        <a:spcAft>
                          <a:spcPts val="600"/>
                        </a:spcAft>
                      </a:pPr>
                      <a:r>
                        <a:rPr lang="en-US" sz="1800" b="1">
                          <a:latin typeface="Cambria"/>
                          <a:ea typeface="Times New Roman"/>
                          <a:cs typeface="Times New Roman"/>
                        </a:rPr>
                        <a:t>16</a:t>
                      </a:r>
                      <a:endParaRPr lang="en-US" sz="1800" b="1">
                        <a:latin typeface="Calibri"/>
                        <a:ea typeface="Calibri"/>
                        <a:cs typeface="Mangal"/>
                      </a:endParaRPr>
                    </a:p>
                  </a:txBody>
                  <a:tcPr marL="68580" marR="68580" marT="0" marB="0"/>
                </a:tc>
                <a:tc>
                  <a:txBody>
                    <a:bodyPr/>
                    <a:lstStyle/>
                    <a:p>
                      <a:pPr marL="0" marR="0" algn="l">
                        <a:lnSpc>
                          <a:spcPct val="115000"/>
                        </a:lnSpc>
                        <a:spcBef>
                          <a:spcPts val="600"/>
                        </a:spcBef>
                        <a:spcAft>
                          <a:spcPts val="600"/>
                        </a:spcAft>
                      </a:pPr>
                      <a:r>
                        <a:rPr lang="en-US" sz="1800" b="1">
                          <a:latin typeface="Cambria"/>
                          <a:ea typeface="Times New Roman"/>
                          <a:cs typeface="Times New Roman"/>
                        </a:rPr>
                        <a:t>ISA 265, </a:t>
                      </a:r>
                      <a:r>
                        <a:rPr lang="en-US" sz="1800" b="1" i="1">
                          <a:latin typeface="Cambria"/>
                          <a:ea typeface="Times New Roman"/>
                          <a:cs typeface="Times New Roman"/>
                        </a:rPr>
                        <a:t>Communicating Deficiencies in Internal Control to Those Charged with Governance and Management</a:t>
                      </a:r>
                      <a:endParaRPr lang="en-US" sz="1800" b="1">
                        <a:latin typeface="Calibri"/>
                        <a:ea typeface="Calibri"/>
                        <a:cs typeface="Mangal"/>
                      </a:endParaRPr>
                    </a:p>
                  </a:txBody>
                  <a:tcPr marL="68580" marR="68580" marT="0" marB="0"/>
                </a:tc>
                <a:tc>
                  <a:txBody>
                    <a:bodyPr/>
                    <a:lstStyle/>
                    <a:p>
                      <a:pPr marL="0" marR="0" algn="l">
                        <a:lnSpc>
                          <a:spcPct val="115000"/>
                        </a:lnSpc>
                        <a:spcBef>
                          <a:spcPts val="600"/>
                        </a:spcBef>
                        <a:spcAft>
                          <a:spcPts val="600"/>
                        </a:spcAft>
                      </a:pPr>
                      <a:r>
                        <a:rPr lang="en-US" sz="1800" b="1">
                          <a:latin typeface="Cambria"/>
                          <a:ea typeface="Calibri"/>
                          <a:cs typeface="Times New Roman"/>
                        </a:rPr>
                        <a:t>SCA-116, </a:t>
                      </a:r>
                      <a:r>
                        <a:rPr lang="en-US" sz="1800" b="1" i="1">
                          <a:latin typeface="Calibri"/>
                          <a:ea typeface="Calibri"/>
                          <a:cs typeface="Mangal"/>
                        </a:rPr>
                        <a:t>Communicating Deficiencies in Internal Control to Those Charged with Governance and Management</a:t>
                      </a:r>
                      <a:endParaRPr lang="en-US" sz="1800" b="1">
                        <a:latin typeface="Calibri"/>
                        <a:ea typeface="Calibri"/>
                        <a:cs typeface="Mangal"/>
                      </a:endParaRPr>
                    </a:p>
                  </a:txBody>
                  <a:tcPr marL="68580" marR="68580" marT="0" marB="0"/>
                </a:tc>
              </a:tr>
              <a:tr h="762000">
                <a:tc>
                  <a:txBody>
                    <a:bodyPr/>
                    <a:lstStyle/>
                    <a:p>
                      <a:pPr marL="0" marR="0" algn="ctr">
                        <a:lnSpc>
                          <a:spcPct val="115000"/>
                        </a:lnSpc>
                        <a:spcBef>
                          <a:spcPts val="600"/>
                        </a:spcBef>
                        <a:spcAft>
                          <a:spcPts val="600"/>
                        </a:spcAft>
                      </a:pPr>
                      <a:r>
                        <a:rPr lang="en-US" sz="1800" b="1">
                          <a:latin typeface="Cambria"/>
                          <a:ea typeface="Times New Roman"/>
                          <a:cs typeface="Times New Roman"/>
                        </a:rPr>
                        <a:t>17</a:t>
                      </a:r>
                      <a:endParaRPr lang="en-US" sz="1800" b="1">
                        <a:latin typeface="Calibri"/>
                        <a:ea typeface="Calibri"/>
                        <a:cs typeface="Mangal"/>
                      </a:endParaRPr>
                    </a:p>
                  </a:txBody>
                  <a:tcPr marL="68580" marR="68580" marT="0" marB="0"/>
                </a:tc>
                <a:tc>
                  <a:txBody>
                    <a:bodyPr/>
                    <a:lstStyle/>
                    <a:p>
                      <a:pPr marL="0" marR="0" algn="l">
                        <a:lnSpc>
                          <a:spcPct val="115000"/>
                        </a:lnSpc>
                        <a:spcBef>
                          <a:spcPts val="600"/>
                        </a:spcBef>
                        <a:spcAft>
                          <a:spcPts val="600"/>
                        </a:spcAft>
                      </a:pPr>
                      <a:r>
                        <a:rPr lang="en-US" sz="1800" b="1">
                          <a:latin typeface="Cambria"/>
                          <a:ea typeface="Times New Roman"/>
                          <a:cs typeface="Times New Roman"/>
                        </a:rPr>
                        <a:t>ISA 330, </a:t>
                      </a:r>
                      <a:r>
                        <a:rPr lang="en-US" sz="1800" b="1" i="1">
                          <a:latin typeface="Cambria"/>
                          <a:ea typeface="Times New Roman"/>
                          <a:cs typeface="Times New Roman"/>
                        </a:rPr>
                        <a:t>The Auditor's Responses to Assessed Risks</a:t>
                      </a:r>
                      <a:endParaRPr lang="en-US" sz="1800" b="1">
                        <a:latin typeface="Calibri"/>
                        <a:ea typeface="Calibri"/>
                        <a:cs typeface="Mangal"/>
                      </a:endParaRPr>
                    </a:p>
                  </a:txBody>
                  <a:tcPr marL="68580" marR="68580" marT="0" marB="0"/>
                </a:tc>
                <a:tc>
                  <a:txBody>
                    <a:bodyPr/>
                    <a:lstStyle/>
                    <a:p>
                      <a:pPr marL="0" marR="0" algn="l">
                        <a:lnSpc>
                          <a:spcPct val="115000"/>
                        </a:lnSpc>
                        <a:spcBef>
                          <a:spcPts val="600"/>
                        </a:spcBef>
                        <a:spcAft>
                          <a:spcPts val="600"/>
                        </a:spcAft>
                      </a:pPr>
                      <a:r>
                        <a:rPr lang="en-US" sz="1800" b="1">
                          <a:latin typeface="Cambria"/>
                          <a:ea typeface="Calibri"/>
                          <a:cs typeface="Times New Roman"/>
                        </a:rPr>
                        <a:t>SCA-118, </a:t>
                      </a:r>
                      <a:r>
                        <a:rPr lang="en-US" sz="1800" b="1" i="1">
                          <a:latin typeface="Calibri"/>
                          <a:ea typeface="Calibri"/>
                          <a:cs typeface="Mangal"/>
                        </a:rPr>
                        <a:t>The Cost Auditor’s Response to the Assessed Risk</a:t>
                      </a:r>
                      <a:endParaRPr lang="en-US" sz="1800" b="1">
                        <a:latin typeface="Calibri"/>
                        <a:ea typeface="Calibri"/>
                        <a:cs typeface="Mangal"/>
                      </a:endParaRPr>
                    </a:p>
                  </a:txBody>
                  <a:tcPr marL="68580" marR="68580" marT="0" marB="0"/>
                </a:tc>
              </a:tr>
              <a:tr h="499872">
                <a:tc>
                  <a:txBody>
                    <a:bodyPr/>
                    <a:lstStyle/>
                    <a:p>
                      <a:pPr marL="0" marR="0" algn="ctr">
                        <a:lnSpc>
                          <a:spcPct val="115000"/>
                        </a:lnSpc>
                        <a:spcBef>
                          <a:spcPts val="600"/>
                        </a:spcBef>
                        <a:spcAft>
                          <a:spcPts val="600"/>
                        </a:spcAft>
                      </a:pPr>
                      <a:r>
                        <a:rPr lang="en-US" sz="1800" b="1">
                          <a:latin typeface="Cambria"/>
                          <a:ea typeface="Times New Roman"/>
                          <a:cs typeface="Times New Roman"/>
                        </a:rPr>
                        <a:t>18</a:t>
                      </a:r>
                      <a:endParaRPr lang="en-US" sz="1800" b="1">
                        <a:latin typeface="Calibri"/>
                        <a:ea typeface="Calibri"/>
                        <a:cs typeface="Mangal"/>
                      </a:endParaRPr>
                    </a:p>
                  </a:txBody>
                  <a:tcPr marL="68580" marR="68580" marT="0" marB="0"/>
                </a:tc>
                <a:tc>
                  <a:txBody>
                    <a:bodyPr/>
                    <a:lstStyle/>
                    <a:p>
                      <a:pPr marL="0" marR="0" algn="l">
                        <a:lnSpc>
                          <a:spcPct val="115000"/>
                        </a:lnSpc>
                        <a:spcBef>
                          <a:spcPts val="600"/>
                        </a:spcBef>
                        <a:spcAft>
                          <a:spcPts val="600"/>
                        </a:spcAft>
                      </a:pPr>
                      <a:r>
                        <a:rPr lang="en-US" sz="1800" b="1">
                          <a:latin typeface="Cambria"/>
                          <a:ea typeface="Times New Roman"/>
                          <a:cs typeface="Times New Roman"/>
                        </a:rPr>
                        <a:t>ISA 550, </a:t>
                      </a:r>
                      <a:r>
                        <a:rPr lang="en-US" sz="1800" b="1" i="1">
                          <a:latin typeface="Cambria"/>
                          <a:ea typeface="Times New Roman"/>
                          <a:cs typeface="Times New Roman"/>
                        </a:rPr>
                        <a:t>Related Parties</a:t>
                      </a:r>
                      <a:endParaRPr lang="en-US" sz="1800" b="1">
                        <a:latin typeface="Calibri"/>
                        <a:ea typeface="Calibri"/>
                        <a:cs typeface="Mangal"/>
                      </a:endParaRPr>
                    </a:p>
                  </a:txBody>
                  <a:tcPr marL="68580" marR="68580" marT="0" marB="0"/>
                </a:tc>
                <a:tc>
                  <a:txBody>
                    <a:bodyPr/>
                    <a:lstStyle/>
                    <a:p>
                      <a:pPr marL="0" marR="0" algn="l">
                        <a:lnSpc>
                          <a:spcPct val="115000"/>
                        </a:lnSpc>
                        <a:spcBef>
                          <a:spcPts val="600"/>
                        </a:spcBef>
                        <a:spcAft>
                          <a:spcPts val="600"/>
                        </a:spcAft>
                      </a:pPr>
                      <a:r>
                        <a:rPr lang="en-US" sz="1800" b="1" dirty="0">
                          <a:latin typeface="Cambria"/>
                          <a:ea typeface="Calibri"/>
                          <a:cs typeface="Times New Roman"/>
                        </a:rPr>
                        <a:t>SCA-119, </a:t>
                      </a:r>
                      <a:r>
                        <a:rPr lang="en-US" sz="1800" b="1" i="1" dirty="0">
                          <a:latin typeface="Calibri"/>
                          <a:ea typeface="Calibri"/>
                          <a:cs typeface="Mangal"/>
                        </a:rPr>
                        <a:t>Related Parties</a:t>
                      </a:r>
                      <a:endParaRPr lang="en-US" sz="1800" b="1" dirty="0">
                        <a:latin typeface="Calibri"/>
                        <a:ea typeface="Calibri"/>
                        <a:cs typeface="Mangal"/>
                      </a:endParaRPr>
                    </a:p>
                  </a:txBody>
                  <a:tcPr marL="68580" marR="68580" marT="0" marB="0"/>
                </a:tc>
              </a:tr>
            </a:tbl>
          </a:graphicData>
        </a:graphic>
      </p:graphicFrame>
      <p:sp>
        <p:nvSpPr>
          <p:cNvPr id="3" name="Rounded Rectangle 2"/>
          <p:cNvSpPr/>
          <p:nvPr/>
        </p:nvSpPr>
        <p:spPr>
          <a:xfrm>
            <a:off x="609600" y="228600"/>
            <a:ext cx="7848600" cy="457200"/>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Comparison with Global Auditing Standards</a:t>
            </a:r>
            <a:endParaRPr lang="en-US" sz="2800"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Image result for railway pic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8" name="AutoShape 4" descr="Image result for railway pic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0" name="AutoShape 6" descr="Image result for railway pic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2" name="AutoShape 8" descr="Image result for railway pic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 name="Flowchart: Terminator 6"/>
          <p:cNvSpPr/>
          <p:nvPr/>
        </p:nvSpPr>
        <p:spPr>
          <a:xfrm>
            <a:off x="1981200" y="1905000"/>
            <a:ext cx="5410200" cy="2438400"/>
          </a:xfrm>
          <a:prstGeom prst="flowChartTerminator">
            <a:avLst/>
          </a:prstGeom>
          <a:solidFill>
            <a:srgbClr val="FFFFCC"/>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4000" b="1" cap="small" dirty="0" smtClean="0">
                <a:solidFill>
                  <a:srgbClr val="C00000"/>
                </a:solidFill>
              </a:rPr>
              <a:t>Best way to learn the Standards on Cost Auditing</a:t>
            </a:r>
            <a:endParaRPr lang="en-US" sz="1200" b="1" cap="small" dirty="0">
              <a:solidFill>
                <a:srgbClr val="C000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381000" y="304800"/>
          <a:ext cx="8305800"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762000" y="609600"/>
          <a:ext cx="79248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533400" y="381000"/>
          <a:ext cx="8153400" cy="6096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533400" y="304800"/>
          <a:ext cx="8229600" cy="601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609600" y="381000"/>
          <a:ext cx="8077200"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457200" y="228600"/>
          <a:ext cx="8382000" cy="632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609600" y="533400"/>
          <a:ext cx="8001000" cy="5791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609600" y="381000"/>
          <a:ext cx="8077200"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609600" y="381000"/>
          <a:ext cx="8077200"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381000" y="304800"/>
          <a:ext cx="8534400" cy="632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381000" y="304800"/>
          <a:ext cx="8534400" cy="632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685800" y="457200"/>
          <a:ext cx="8077200"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762000" y="457200"/>
          <a:ext cx="80010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lowchart: Alternate Process 2"/>
          <p:cNvSpPr/>
          <p:nvPr/>
        </p:nvSpPr>
        <p:spPr>
          <a:xfrm>
            <a:off x="914400" y="5943600"/>
            <a:ext cx="7696200" cy="533400"/>
          </a:xfrm>
          <a:prstGeom prst="flowChartAlternateProcess">
            <a:avLst/>
          </a:prstGeom>
          <a:solidFill>
            <a:srgbClr val="00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en-US" sz="2000" b="1" dirty="0" smtClean="0">
                <a:ln w="3175">
                  <a:solidFill>
                    <a:schemeClr val="tx1"/>
                  </a:solidFill>
                </a:ln>
                <a:solidFill>
                  <a:srgbClr val="FF0000"/>
                </a:solidFill>
              </a:rPr>
              <a:t>Cost Accountants </a:t>
            </a:r>
            <a:r>
              <a:rPr lang="en-US" sz="2000" b="1" dirty="0" smtClean="0">
                <a:ln w="3175">
                  <a:solidFill>
                    <a:schemeClr val="tx1"/>
                  </a:solidFill>
                </a:ln>
                <a:solidFill>
                  <a:srgbClr val="FF0000"/>
                </a:solidFill>
              </a:rPr>
              <a:t>make </a:t>
            </a:r>
            <a:r>
              <a:rPr lang="en-US" sz="2000" b="1" dirty="0" smtClean="0">
                <a:ln w="3175">
                  <a:solidFill>
                    <a:schemeClr val="tx1"/>
                  </a:solidFill>
                </a:ln>
                <a:solidFill>
                  <a:srgbClr val="FF0000"/>
                </a:solidFill>
              </a:rPr>
              <a:t>mistakes, </a:t>
            </a:r>
            <a:r>
              <a:rPr lang="en-US" sz="2000" b="1" dirty="0" smtClean="0">
                <a:ln w="3175">
                  <a:solidFill>
                    <a:schemeClr val="tx1"/>
                  </a:solidFill>
                </a:ln>
                <a:solidFill>
                  <a:srgbClr val="FF0000"/>
                </a:solidFill>
              </a:rPr>
              <a:t>the </a:t>
            </a:r>
            <a:r>
              <a:rPr lang="en-US" sz="2000" b="1" dirty="0" smtClean="0">
                <a:ln w="3175">
                  <a:solidFill>
                    <a:schemeClr val="tx1"/>
                  </a:solidFill>
                </a:ln>
                <a:solidFill>
                  <a:srgbClr val="FF0000"/>
                </a:solidFill>
              </a:rPr>
              <a:t>Cost Auditors </a:t>
            </a:r>
            <a:r>
              <a:rPr lang="en-US" sz="2000" b="1" dirty="0" smtClean="0">
                <a:ln w="3175">
                  <a:solidFill>
                    <a:schemeClr val="tx1"/>
                  </a:solidFill>
                </a:ln>
                <a:solidFill>
                  <a:srgbClr val="FF0000"/>
                </a:solidFill>
              </a:rPr>
              <a:t>find them</a:t>
            </a:r>
            <a:endParaRPr lang="en-US" sz="2000" b="1" dirty="0">
              <a:ln w="3175">
                <a:solidFill>
                  <a:schemeClr val="tx1"/>
                </a:solidFill>
              </a:ln>
              <a:solidFill>
                <a:srgbClr val="FF0000"/>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609600" y="533400"/>
          <a:ext cx="8001000"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762000" y="304800"/>
          <a:ext cx="7848600" cy="563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ounded Rectangle 2"/>
          <p:cNvSpPr/>
          <p:nvPr/>
        </p:nvSpPr>
        <p:spPr>
          <a:xfrm>
            <a:off x="990600" y="5943600"/>
            <a:ext cx="7391400" cy="533400"/>
          </a:xfrm>
          <a:prstGeom prst="roundRect">
            <a:avLst/>
          </a:prstGeom>
          <a:solidFill>
            <a:srgbClr val="00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C00000"/>
                </a:solidFill>
              </a:rPr>
              <a:t>The Most Important Step in Audit</a:t>
            </a:r>
            <a:endParaRPr lang="en-US" sz="3600" b="1" dirty="0">
              <a:solidFill>
                <a:srgbClr val="C00000"/>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685800" y="304800"/>
          <a:ext cx="8153400"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Alternate Process 1"/>
          <p:cNvSpPr/>
          <p:nvPr/>
        </p:nvSpPr>
        <p:spPr>
          <a:xfrm>
            <a:off x="1828800" y="1752600"/>
            <a:ext cx="5562600" cy="27432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t>Impact </a:t>
            </a:r>
          </a:p>
          <a:p>
            <a:pPr algn="ctr"/>
            <a:r>
              <a:rPr lang="en-US" sz="4000" b="1" dirty="0" smtClean="0"/>
              <a:t>of </a:t>
            </a:r>
          </a:p>
          <a:p>
            <a:pPr algn="ctr"/>
            <a:r>
              <a:rPr lang="en-US" sz="4000" b="1" dirty="0" smtClean="0"/>
              <a:t>Standards on Cost Auditing</a:t>
            </a:r>
            <a:endParaRPr lang="en-US" sz="4000" b="1"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685800" y="457200"/>
          <a:ext cx="8077200" cy="601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685800" y="457200"/>
          <a:ext cx="8077200"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Alternate Process 1"/>
          <p:cNvSpPr/>
          <p:nvPr/>
        </p:nvSpPr>
        <p:spPr>
          <a:xfrm>
            <a:off x="1828800" y="1752600"/>
            <a:ext cx="5562600" cy="27432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t>Important Terms used in the</a:t>
            </a:r>
          </a:p>
          <a:p>
            <a:pPr algn="ctr"/>
            <a:r>
              <a:rPr lang="en-US" sz="4000" b="1" dirty="0" smtClean="0"/>
              <a:t>Standards on Cost Auditing</a:t>
            </a:r>
            <a:endParaRPr lang="en-US" sz="4000" b="1"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609600" y="457200"/>
          <a:ext cx="8153400" cy="601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457200" y="304800"/>
          <a:ext cx="8382000" cy="632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381000" y="304800"/>
          <a:ext cx="8534400"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533400" y="457200"/>
          <a:ext cx="8305800" cy="601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381000" y="228600"/>
          <a:ext cx="8534400" cy="632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609600" y="381000"/>
          <a:ext cx="8153400"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609600" y="381000"/>
          <a:ext cx="8153400"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609600" y="381000"/>
          <a:ext cx="8153400"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609600" y="381000"/>
          <a:ext cx="8153400"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600" b="1" dirty="0" smtClean="0">
                <a:solidFill>
                  <a:srgbClr val="0070C0"/>
                </a:solidFill>
              </a:rPr>
              <a:t>OTHER IMPORTANT TERMS</a:t>
            </a:r>
            <a:endParaRPr lang="en-US" sz="3600" b="1" dirty="0">
              <a:solidFill>
                <a:srgbClr val="0070C0"/>
              </a:solidFill>
            </a:endParaRPr>
          </a:p>
        </p:txBody>
      </p:sp>
      <p:sp>
        <p:nvSpPr>
          <p:cNvPr id="3" name="Content Placeholder 2"/>
          <p:cNvSpPr>
            <a:spLocks noGrp="1"/>
          </p:cNvSpPr>
          <p:nvPr>
            <p:ph idx="1"/>
          </p:nvPr>
        </p:nvSpPr>
        <p:spPr>
          <a:xfrm>
            <a:off x="457200" y="1066800"/>
            <a:ext cx="8229600" cy="5257800"/>
          </a:xfrm>
        </p:spPr>
        <p:txBody>
          <a:bodyPr>
            <a:normAutofit fontScale="85000" lnSpcReduction="20000"/>
          </a:bodyPr>
          <a:lstStyle/>
          <a:p>
            <a:r>
              <a:rPr lang="en-IN" b="1" i="1" dirty="0" smtClean="0"/>
              <a:t>Audit </a:t>
            </a:r>
            <a:r>
              <a:rPr lang="en-IN" b="1" i="1" dirty="0"/>
              <a:t>documentation:</a:t>
            </a:r>
            <a:r>
              <a:rPr lang="en-IN" b="1" dirty="0"/>
              <a:t> </a:t>
            </a:r>
            <a:r>
              <a:rPr lang="en-IN" dirty="0"/>
              <a:t>Audit Documentation means the records, in physical or electronic form, including working papers prepared by and for, or obtained and retained by the Cost auditor, in connection with the performance of the audit.</a:t>
            </a:r>
            <a:r>
              <a:rPr lang="en-IN" b="1" dirty="0"/>
              <a:t> </a:t>
            </a:r>
            <a:endParaRPr lang="en-IN" b="1" dirty="0" smtClean="0"/>
          </a:p>
          <a:p>
            <a:r>
              <a:rPr lang="en-IN" b="1" i="1" dirty="0"/>
              <a:t>Management:</a:t>
            </a:r>
            <a:r>
              <a:rPr lang="en-IN" b="1" dirty="0"/>
              <a:t> </a:t>
            </a:r>
            <a:r>
              <a:rPr lang="en-IN" dirty="0"/>
              <a:t>The person(s) with executive responsibility for the conduct of the entity’s operations</a:t>
            </a:r>
            <a:r>
              <a:rPr lang="en-IN" dirty="0" smtClean="0"/>
              <a:t>.</a:t>
            </a:r>
          </a:p>
          <a:p>
            <a:r>
              <a:rPr lang="en-IN" b="1" i="1" dirty="0"/>
              <a:t>Misstatement:</a:t>
            </a:r>
            <a:r>
              <a:rPr lang="en-IN" b="1" dirty="0"/>
              <a:t> </a:t>
            </a:r>
            <a:r>
              <a:rPr lang="en-IN" dirty="0"/>
              <a:t>A difference between the amounts, classification, presentation or disclosure of a reported cost statement item and the amount, classification, presentation, or disclosure that is required for the item to be in accordance with the applicable cost reporting framework. Misstatements can arise from error or fraud</a:t>
            </a:r>
            <a:r>
              <a:rPr lang="en-IN" dirty="0" smtClean="0"/>
              <a:t>.</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sz="3600" b="1" dirty="0" smtClean="0">
                <a:solidFill>
                  <a:srgbClr val="0070C0"/>
                </a:solidFill>
              </a:rPr>
              <a:t>OTHER IMPORTANT TERMS</a:t>
            </a:r>
            <a:endParaRPr lang="en-US" sz="3600" b="1" dirty="0">
              <a:solidFill>
                <a:srgbClr val="0070C0"/>
              </a:solidFill>
            </a:endParaRPr>
          </a:p>
        </p:txBody>
      </p:sp>
      <p:sp>
        <p:nvSpPr>
          <p:cNvPr id="3" name="Content Placeholder 2"/>
          <p:cNvSpPr>
            <a:spLocks noGrp="1"/>
          </p:cNvSpPr>
          <p:nvPr>
            <p:ph idx="1"/>
          </p:nvPr>
        </p:nvSpPr>
        <p:spPr>
          <a:xfrm>
            <a:off x="457200" y="838200"/>
            <a:ext cx="8229600" cy="5791200"/>
          </a:xfrm>
        </p:spPr>
        <p:txBody>
          <a:bodyPr>
            <a:normAutofit fontScale="77500" lnSpcReduction="20000"/>
          </a:bodyPr>
          <a:lstStyle/>
          <a:p>
            <a:r>
              <a:rPr lang="en-IN" b="1" i="1" dirty="0" smtClean="0"/>
              <a:t>Risk </a:t>
            </a:r>
            <a:r>
              <a:rPr lang="en-IN" b="1" i="1" dirty="0"/>
              <a:t>Assessment:</a:t>
            </a:r>
            <a:r>
              <a:rPr lang="en-IN" b="1" dirty="0"/>
              <a:t> </a:t>
            </a:r>
            <a:r>
              <a:rPr lang="en-IN" dirty="0"/>
              <a:t>The audit procedures performed to obtain an understanding of the entity and its environment, including the entity’s internal control, to identify and assess the risks of material misstatement, whether due to fraud or error, at the overall cost  statement level  and at the assertion level including items of cost, cost heads and disclosure thereof</a:t>
            </a:r>
            <a:r>
              <a:rPr lang="en-IN" dirty="0" smtClean="0"/>
              <a:t>.</a:t>
            </a:r>
          </a:p>
          <a:p>
            <a:r>
              <a:rPr lang="en-IN" b="1" i="1" dirty="0"/>
              <a:t>Those charged with governance:</a:t>
            </a:r>
            <a:r>
              <a:rPr lang="en-IN" b="1" dirty="0"/>
              <a:t> </a:t>
            </a:r>
            <a:r>
              <a:rPr lang="en-IN" dirty="0"/>
              <a:t>The person(s) or organisation(s) (e.g., a corporate trustee) with responsibility for overseeing the strategic direction of the entity and obligations related to the accountability of the entity. This includes overseeing the </a:t>
            </a:r>
            <a:r>
              <a:rPr lang="en-IN" dirty="0" smtClean="0"/>
              <a:t>cost and financial </a:t>
            </a:r>
            <a:r>
              <a:rPr lang="en-IN" dirty="0"/>
              <a:t>reporting process. </a:t>
            </a:r>
            <a:endParaRPr lang="en-IN" dirty="0" smtClean="0"/>
          </a:p>
          <a:p>
            <a:r>
              <a:rPr lang="en-IN" b="1" i="1" dirty="0"/>
              <a:t>Audit Evidence</a:t>
            </a:r>
            <a:r>
              <a:rPr lang="en-IN" b="1" dirty="0"/>
              <a:t>: </a:t>
            </a:r>
            <a:r>
              <a:rPr lang="en-IN" dirty="0"/>
              <a:t>Information used by the cost auditor in arriving at the conclusions on which the cost auditor’s opinion is based. Audit evidence includes both information contained in the cost accounting records underlying the cost statements and all other related information</a:t>
            </a:r>
            <a:r>
              <a:rPr lang="en-IN" dirty="0" smtClean="0"/>
              <a:t>.</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sz="3600" b="1" dirty="0" smtClean="0">
                <a:solidFill>
                  <a:srgbClr val="0070C0"/>
                </a:solidFill>
              </a:rPr>
              <a:t>OTHER IMPORTANT TERMS</a:t>
            </a:r>
            <a:endParaRPr lang="en-US" sz="3600" b="1" dirty="0">
              <a:solidFill>
                <a:srgbClr val="0070C0"/>
              </a:solidFill>
            </a:endParaRPr>
          </a:p>
        </p:txBody>
      </p:sp>
      <p:sp>
        <p:nvSpPr>
          <p:cNvPr id="3" name="Content Placeholder 2"/>
          <p:cNvSpPr>
            <a:spLocks noGrp="1"/>
          </p:cNvSpPr>
          <p:nvPr>
            <p:ph idx="1"/>
          </p:nvPr>
        </p:nvSpPr>
        <p:spPr>
          <a:xfrm>
            <a:off x="457200" y="838200"/>
            <a:ext cx="8229600" cy="5486400"/>
          </a:xfrm>
        </p:spPr>
        <p:txBody>
          <a:bodyPr>
            <a:normAutofit fontScale="77500" lnSpcReduction="20000"/>
          </a:bodyPr>
          <a:lstStyle/>
          <a:p>
            <a:r>
              <a:rPr lang="en-IN" b="1" i="1" dirty="0" smtClean="0"/>
              <a:t>Cost </a:t>
            </a:r>
            <a:r>
              <a:rPr lang="en-IN" b="1" i="1" dirty="0"/>
              <a:t>Reporting Framework:</a:t>
            </a:r>
            <a:r>
              <a:rPr lang="en-IN" b="1" dirty="0"/>
              <a:t> </a:t>
            </a:r>
            <a:r>
              <a:rPr lang="en-IN" dirty="0"/>
              <a:t>Cost Reporting Framework means the framework adopted by the management and, where appropriate, by those charged with governance, in the preparation of the cost statements that is acceptable in view of the nature of the entity and the objective of the cost report,</a:t>
            </a:r>
            <a:r>
              <a:rPr lang="en-IN" b="1" dirty="0"/>
              <a:t> </a:t>
            </a:r>
            <a:r>
              <a:rPr lang="en-IN" b="1" dirty="0">
                <a:solidFill>
                  <a:srgbClr val="C00000"/>
                </a:solidFill>
              </a:rPr>
              <a:t>or that is required by law or regulation</a:t>
            </a:r>
            <a:r>
              <a:rPr lang="en-IN" b="1" dirty="0" smtClean="0">
                <a:solidFill>
                  <a:srgbClr val="C00000"/>
                </a:solidFill>
              </a:rPr>
              <a:t>.</a:t>
            </a:r>
          </a:p>
          <a:p>
            <a:r>
              <a:rPr lang="en-IN" b="1" i="1" dirty="0"/>
              <a:t>Performance Materiality:</a:t>
            </a:r>
            <a:r>
              <a:rPr lang="en-IN" b="1" dirty="0"/>
              <a:t> </a:t>
            </a:r>
            <a:r>
              <a:rPr lang="en-IN" dirty="0"/>
              <a:t>Performance materiality means the amount or amounts set by cost auditor at less than materiality for the cost statements as a whole to reduce to an appropriately low level the probability that the aggregate of uncorrected and undetected misstatement exceeds materiality for the cost statements as whole. </a:t>
            </a:r>
            <a:endParaRPr lang="en-US" dirty="0"/>
          </a:p>
          <a:p>
            <a:r>
              <a:rPr lang="en-US" b="1" i="1" dirty="0"/>
              <a:t>Preconditions for cost audit:</a:t>
            </a:r>
            <a:r>
              <a:rPr lang="en-US" b="1" dirty="0"/>
              <a:t> </a:t>
            </a:r>
            <a:r>
              <a:rPr lang="en-US" dirty="0"/>
              <a:t>The use by management of an acceptable cost reporting framework in the preparation of the cost statements and the agreement of management and, where appropriate, those charged with governance to the premise on which cost audit is conducted</a:t>
            </a:r>
            <a:r>
              <a:rPr lang="en-US" dirty="0" smtClean="0"/>
              <a:t>.</a:t>
            </a:r>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Image result for railway pic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8" name="AutoShape 4" descr="Image result for railway pic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0" name="AutoShape 6" descr="Image result for railway pic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2" name="AutoShape 8" descr="Image result for railway pic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6" name="Flowchart: Terminator 5"/>
          <p:cNvSpPr/>
          <p:nvPr/>
        </p:nvSpPr>
        <p:spPr>
          <a:xfrm>
            <a:off x="2438400" y="2667000"/>
            <a:ext cx="4267200" cy="1371600"/>
          </a:xfrm>
          <a:prstGeom prst="flowChartTerminator">
            <a:avLst/>
          </a:prstGeom>
          <a:solidFill>
            <a:srgbClr val="FFFFCC"/>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4000" b="1" dirty="0" smtClean="0">
                <a:solidFill>
                  <a:srgbClr val="00B050"/>
                </a:solidFill>
              </a:rPr>
              <a:t>THANKS</a:t>
            </a:r>
            <a:endParaRPr lang="en-US" sz="1200" b="1" dirty="0">
              <a:solidFill>
                <a:srgbClr val="00B05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Alternate Process 1"/>
          <p:cNvSpPr/>
          <p:nvPr/>
        </p:nvSpPr>
        <p:spPr>
          <a:xfrm>
            <a:off x="1828800" y="1752600"/>
            <a:ext cx="5562600" cy="27432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t>Standards on Cost Auditing</a:t>
            </a:r>
            <a:endParaRPr lang="en-US" sz="40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457200" y="381000"/>
          <a:ext cx="8305800"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457200" y="381000"/>
          <a:ext cx="8305800"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533400" y="381000"/>
          <a:ext cx="8153400"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533400" y="381000"/>
          <a:ext cx="8153400"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11894</TotalTime>
  <Words>3974</Words>
  <Application>Microsoft Office PowerPoint</Application>
  <PresentationFormat>On-screen Show (4:3)</PresentationFormat>
  <Paragraphs>401</Paragraphs>
  <Slides>48</Slides>
  <Notes>0</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OTHER IMPORTANT TERMS</vt:lpstr>
      <vt:lpstr>OTHER IMPORTANT TERMS</vt:lpstr>
      <vt:lpstr>OTHER IMPORTANT TERMS</vt:lpstr>
      <vt:lpstr>Slide 48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147</cp:revision>
  <dcterms:created xsi:type="dcterms:W3CDTF">2016-09-23T12:14:44Z</dcterms:created>
  <dcterms:modified xsi:type="dcterms:W3CDTF">2016-12-10T03:49:42Z</dcterms:modified>
</cp:coreProperties>
</file>