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6" r:id="rId2"/>
    <p:sldId id="315" r:id="rId3"/>
    <p:sldId id="314" r:id="rId4"/>
    <p:sldId id="310" r:id="rId5"/>
    <p:sldId id="308" r:id="rId6"/>
    <p:sldId id="309" r:id="rId7"/>
    <p:sldId id="312" r:id="rId8"/>
    <p:sldId id="299" r:id="rId9"/>
    <p:sldId id="300" r:id="rId10"/>
    <p:sldId id="301" r:id="rId11"/>
    <p:sldId id="302" r:id="rId12"/>
    <p:sldId id="303" r:id="rId13"/>
    <p:sldId id="274" r:id="rId14"/>
    <p:sldId id="275" r:id="rId15"/>
    <p:sldId id="276" r:id="rId16"/>
    <p:sldId id="304" r:id="rId17"/>
    <p:sldId id="277" r:id="rId18"/>
    <p:sldId id="278" r:id="rId19"/>
    <p:sldId id="280" r:id="rId20"/>
    <p:sldId id="283" r:id="rId21"/>
    <p:sldId id="284" r:id="rId22"/>
    <p:sldId id="285" r:id="rId23"/>
    <p:sldId id="257" r:id="rId24"/>
    <p:sldId id="286" r:id="rId25"/>
    <p:sldId id="305" r:id="rId26"/>
    <p:sldId id="287" r:id="rId27"/>
    <p:sldId id="262" r:id="rId28"/>
    <p:sldId id="288" r:id="rId29"/>
    <p:sldId id="289" r:id="rId30"/>
    <p:sldId id="306" r:id="rId31"/>
    <p:sldId id="290" r:id="rId32"/>
    <p:sldId id="291" r:id="rId33"/>
    <p:sldId id="292" r:id="rId34"/>
    <p:sldId id="293" r:id="rId35"/>
    <p:sldId id="265" r:id="rId36"/>
    <p:sldId id="266" r:id="rId37"/>
    <p:sldId id="294" r:id="rId38"/>
    <p:sldId id="295" r:id="rId39"/>
    <p:sldId id="307" r:id="rId40"/>
    <p:sldId id="26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1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429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Corporate Governance – CMA &amp; </a:t>
            </a:r>
            <a:r>
              <a:rPr lang="en-US" dirty="0" err="1" smtClean="0"/>
              <a:t>Bhagavad</a:t>
            </a:r>
            <a:r>
              <a:rPr lang="en-US" dirty="0" smtClean="0"/>
              <a:t> </a:t>
            </a:r>
            <a:r>
              <a:rPr lang="en-US" dirty="0" err="1" smtClean="0"/>
              <a:t>Gita</a:t>
            </a:r>
            <a:r>
              <a:rPr lang="en-US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05000"/>
            <a:ext cx="57150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                                    </a:t>
            </a:r>
          </a:p>
          <a:p>
            <a:pPr>
              <a:buNone/>
            </a:pPr>
            <a:r>
              <a:rPr lang="en-US" dirty="0" smtClean="0"/>
              <a:t>				 By</a:t>
            </a:r>
          </a:p>
          <a:p>
            <a:pPr>
              <a:buNone/>
            </a:pPr>
            <a:r>
              <a:rPr lang="en-US" dirty="0" smtClean="0"/>
              <a:t> 	Dr P V S </a:t>
            </a:r>
            <a:r>
              <a:rPr lang="en-US" dirty="0" err="1" smtClean="0"/>
              <a:t>Jagan</a:t>
            </a:r>
            <a:r>
              <a:rPr lang="en-US" dirty="0" smtClean="0"/>
              <a:t> Mohan </a:t>
            </a:r>
            <a:r>
              <a:rPr lang="en-US" dirty="0" err="1" smtClean="0"/>
              <a:t>Rao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M Com, LL B, FCS, FCMA, Ph D &amp;</a:t>
            </a:r>
          </a:p>
          <a:p>
            <a:pPr>
              <a:buNone/>
            </a:pPr>
            <a:r>
              <a:rPr lang="en-US" dirty="0" smtClean="0"/>
              <a:t>            MCJ,  M A (Astrology) &amp; MA (Sanskrit)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   Past President – The Institute of Company     </a:t>
            </a:r>
          </a:p>
          <a:p>
            <a:pPr>
              <a:buNone/>
            </a:pPr>
            <a:r>
              <a:rPr lang="en-US" dirty="0" smtClean="0"/>
              <a:t>         Secretaries of India – New Delhi</a:t>
            </a:r>
          </a:p>
          <a:p>
            <a:endParaRPr lang="en-US" dirty="0" smtClean="0"/>
          </a:p>
          <a:p>
            <a:pPr>
              <a:buNone/>
            </a:pPr>
            <a:r>
              <a:rPr lang="en-US" smtClean="0"/>
              <a:t>      Council </a:t>
            </a:r>
            <a:r>
              <a:rPr lang="en-US" dirty="0" smtClean="0"/>
              <a:t>Member – The Institute of Cost     </a:t>
            </a:r>
          </a:p>
          <a:p>
            <a:pPr>
              <a:buNone/>
            </a:pPr>
            <a:r>
              <a:rPr lang="en-US" dirty="0" smtClean="0"/>
              <a:t>             Accountants of India – Kolkata and </a:t>
            </a:r>
          </a:p>
          <a:p>
            <a:pPr>
              <a:buNone/>
            </a:pPr>
            <a:r>
              <a:rPr lang="en-US" dirty="0" smtClean="0"/>
              <a:t>	     Chairman PAIB Committee – SAFA and</a:t>
            </a:r>
          </a:p>
          <a:p>
            <a:pPr>
              <a:buNone/>
            </a:pPr>
            <a:r>
              <a:rPr lang="en-US" dirty="0" smtClean="0"/>
              <a:t>	     Member PAIB Committee – IFAC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 to learn but with humility</a:t>
            </a:r>
          </a:p>
          <a:p>
            <a:r>
              <a:rPr lang="en-US" dirty="0" smtClean="0"/>
              <a:t>Concentration, knowledge and peace</a:t>
            </a:r>
          </a:p>
          <a:p>
            <a:r>
              <a:rPr lang="en-US" dirty="0" smtClean="0"/>
              <a:t>Work is worship</a:t>
            </a:r>
          </a:p>
          <a:p>
            <a:r>
              <a:rPr lang="en-US" dirty="0" smtClean="0"/>
              <a:t>Focused mind is essential</a:t>
            </a:r>
          </a:p>
          <a:p>
            <a:r>
              <a:rPr lang="en-US" dirty="0" smtClean="0"/>
              <a:t>Practice and detachment</a:t>
            </a:r>
          </a:p>
          <a:p>
            <a:r>
              <a:rPr lang="en-US" dirty="0" smtClean="0"/>
              <a:t>Trust in the Almighty is strength</a:t>
            </a:r>
          </a:p>
          <a:p>
            <a:r>
              <a:rPr lang="en-US" dirty="0" smtClean="0"/>
              <a:t>Divine in thought and assurance</a:t>
            </a:r>
          </a:p>
          <a:p>
            <a:r>
              <a:rPr lang="en-US" dirty="0" smtClean="0"/>
              <a:t>Work is offering  to the Almighty</a:t>
            </a:r>
          </a:p>
          <a:p>
            <a:r>
              <a:rPr lang="en-US" dirty="0" smtClean="0"/>
              <a:t>Superior qualities and compassion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Absence of lust, anger and greed</a:t>
            </a:r>
          </a:p>
          <a:p>
            <a:r>
              <a:rPr lang="en-US" dirty="0" smtClean="0"/>
              <a:t>Mutual help </a:t>
            </a:r>
          </a:p>
          <a:p>
            <a:r>
              <a:rPr lang="en-US" dirty="0" smtClean="0"/>
              <a:t>compliance with </a:t>
            </a:r>
            <a:r>
              <a:rPr lang="en-US" dirty="0" err="1" smtClean="0"/>
              <a:t>sastras</a:t>
            </a:r>
            <a:r>
              <a:rPr lang="en-US" dirty="0" smtClean="0"/>
              <a:t> and legislations</a:t>
            </a:r>
          </a:p>
          <a:p>
            <a:r>
              <a:rPr lang="en-US" dirty="0" err="1" smtClean="0"/>
              <a:t>Sastras</a:t>
            </a:r>
            <a:r>
              <a:rPr lang="en-US" dirty="0" smtClean="0"/>
              <a:t> as standards</a:t>
            </a:r>
          </a:p>
          <a:p>
            <a:r>
              <a:rPr lang="en-US" dirty="0" smtClean="0"/>
              <a:t>Pleasant talk wins</a:t>
            </a:r>
          </a:p>
          <a:p>
            <a:r>
              <a:rPr lang="en-US" dirty="0" smtClean="0"/>
              <a:t>Gentleness and purity of mind pay</a:t>
            </a:r>
          </a:p>
          <a:p>
            <a:r>
              <a:rPr lang="en-US" dirty="0" smtClean="0"/>
              <a:t>Be compassionate as God is present in every seed</a:t>
            </a:r>
          </a:p>
          <a:p>
            <a:r>
              <a:rPr lang="en-US" dirty="0" smtClean="0"/>
              <a:t>There is no work without imperfection</a:t>
            </a:r>
          </a:p>
          <a:p>
            <a:r>
              <a:rPr lang="en-US" dirty="0" smtClean="0"/>
              <a:t>True understanding is essential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Gain knowledge and do as you like</a:t>
            </a:r>
          </a:p>
          <a:p>
            <a:r>
              <a:rPr lang="en-US" dirty="0" smtClean="0"/>
              <a:t>Righteousness  and hard work</a:t>
            </a:r>
          </a:p>
          <a:p>
            <a:r>
              <a:rPr lang="en-US" dirty="0" smtClean="0"/>
              <a:t>Be the Best</a:t>
            </a:r>
          </a:p>
          <a:p>
            <a:r>
              <a:rPr lang="en-US" dirty="0" smtClean="0"/>
              <a:t>Rama’s qualities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Partiality and Favoritism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Dharmakshetre</a:t>
            </a:r>
            <a:r>
              <a:rPr lang="en-US" dirty="0" smtClean="0"/>
              <a:t> </a:t>
            </a:r>
            <a:r>
              <a:rPr lang="en-US" dirty="0" err="1" smtClean="0"/>
              <a:t>Kurukshetre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Samaveta</a:t>
            </a:r>
            <a:r>
              <a:rPr lang="en-US" dirty="0" smtClean="0"/>
              <a:t> </a:t>
            </a:r>
            <a:r>
              <a:rPr lang="en-US" dirty="0" err="1" smtClean="0"/>
              <a:t>yuyuthsavaha</a:t>
            </a:r>
            <a:endParaRPr lang="en-US" dirty="0" smtClean="0"/>
          </a:p>
          <a:p>
            <a:r>
              <a:rPr lang="en-US" dirty="0" err="1" smtClean="0"/>
              <a:t>Mamaka</a:t>
            </a:r>
            <a:r>
              <a:rPr lang="en-US" dirty="0" smtClean="0"/>
              <a:t> </a:t>
            </a:r>
            <a:r>
              <a:rPr lang="en-US" dirty="0" err="1" smtClean="0"/>
              <a:t>pandavaschaiva</a:t>
            </a:r>
            <a:r>
              <a:rPr lang="en-US" dirty="0" smtClean="0"/>
              <a:t> </a:t>
            </a:r>
          </a:p>
          <a:p>
            <a:r>
              <a:rPr lang="en-US" dirty="0" smtClean="0"/>
              <a:t>Kim </a:t>
            </a:r>
            <a:r>
              <a:rPr lang="en-US" dirty="0" err="1" smtClean="0"/>
              <a:t>akurvata</a:t>
            </a:r>
            <a:r>
              <a:rPr lang="en-US" dirty="0" smtClean="0"/>
              <a:t> </a:t>
            </a:r>
            <a:r>
              <a:rPr lang="en-US" dirty="0" err="1" smtClean="0"/>
              <a:t>Sanjaya</a:t>
            </a:r>
            <a:r>
              <a:rPr lang="en-US" dirty="0" smtClean="0"/>
              <a:t>		1/1</a:t>
            </a:r>
          </a:p>
          <a:p>
            <a:r>
              <a:rPr lang="en-US" dirty="0" smtClean="0"/>
              <a:t>As you do good to yourself, so you must do good to others</a:t>
            </a:r>
          </a:p>
          <a:p>
            <a:r>
              <a:rPr lang="en-US" dirty="0" smtClean="0"/>
              <a:t>                                               -- Swami Vivekananda</a:t>
            </a:r>
          </a:p>
          <a:p>
            <a:r>
              <a:rPr lang="en-US" dirty="0" smtClean="0"/>
              <a:t>The brave are always moral. (and he says) The brave alone do good things, not cowards </a:t>
            </a:r>
          </a:p>
          <a:p>
            <a:r>
              <a:rPr lang="en-US" dirty="0" smtClean="0"/>
              <a:t>                                                   -- Swami Vivekananda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and finding out the tasks before – how big are they?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Senayor</a:t>
            </a:r>
            <a:r>
              <a:rPr lang="en-US" dirty="0" smtClean="0"/>
              <a:t>  </a:t>
            </a:r>
            <a:r>
              <a:rPr lang="en-US" dirty="0" err="1" smtClean="0"/>
              <a:t>ubhayor</a:t>
            </a:r>
            <a:r>
              <a:rPr lang="en-US" dirty="0" smtClean="0"/>
              <a:t>  </a:t>
            </a:r>
            <a:r>
              <a:rPr lang="en-US" dirty="0" err="1" smtClean="0"/>
              <a:t>madhye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Ratham</a:t>
            </a:r>
            <a:r>
              <a:rPr lang="en-US" dirty="0" smtClean="0"/>
              <a:t> </a:t>
            </a:r>
            <a:r>
              <a:rPr lang="en-US" dirty="0" err="1" smtClean="0"/>
              <a:t>sthapayame</a:t>
            </a:r>
            <a:r>
              <a:rPr lang="en-US" dirty="0" smtClean="0"/>
              <a:t> </a:t>
            </a:r>
            <a:r>
              <a:rPr lang="en-US" dirty="0" err="1" smtClean="0"/>
              <a:t>Achyuta</a:t>
            </a:r>
            <a:r>
              <a:rPr lang="en-US" dirty="0" smtClean="0"/>
              <a:t>		1/21</a:t>
            </a:r>
          </a:p>
          <a:p>
            <a:endParaRPr lang="en-US" dirty="0" smtClean="0"/>
          </a:p>
          <a:p>
            <a:r>
              <a:rPr lang="en-US" dirty="0" smtClean="0"/>
              <a:t>Be a hero always say I have no fear</a:t>
            </a:r>
          </a:p>
          <a:p>
            <a:r>
              <a:rPr lang="en-US" dirty="0" smtClean="0"/>
              <a:t>                   -- Swami Vivekananda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run away from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kankse</a:t>
            </a:r>
            <a:r>
              <a:rPr lang="en-US" dirty="0" smtClean="0"/>
              <a:t> </a:t>
            </a:r>
            <a:r>
              <a:rPr lang="en-US" dirty="0" err="1" smtClean="0"/>
              <a:t>vijayam</a:t>
            </a:r>
            <a:r>
              <a:rPr lang="en-US" dirty="0" smtClean="0"/>
              <a:t> Krishna</a:t>
            </a:r>
          </a:p>
          <a:p>
            <a:r>
              <a:rPr lang="en-US" dirty="0" smtClean="0"/>
              <a:t>Na cha </a:t>
            </a:r>
            <a:r>
              <a:rPr lang="en-US" dirty="0" err="1" smtClean="0"/>
              <a:t>rajyam</a:t>
            </a:r>
            <a:r>
              <a:rPr lang="en-US" dirty="0" smtClean="0"/>
              <a:t> </a:t>
            </a:r>
            <a:r>
              <a:rPr lang="en-US" dirty="0" err="1" smtClean="0"/>
              <a:t>sukhanicha</a:t>
            </a:r>
            <a:endParaRPr lang="en-US" dirty="0" smtClean="0"/>
          </a:p>
          <a:p>
            <a:r>
              <a:rPr lang="en-US" dirty="0" smtClean="0"/>
              <a:t>Kim no </a:t>
            </a:r>
            <a:r>
              <a:rPr lang="en-US" dirty="0" err="1" smtClean="0"/>
              <a:t>rajyena</a:t>
            </a:r>
            <a:r>
              <a:rPr lang="en-US" dirty="0" smtClean="0"/>
              <a:t> </a:t>
            </a:r>
            <a:r>
              <a:rPr lang="en-US" dirty="0" err="1" smtClean="0"/>
              <a:t>Govinda</a:t>
            </a:r>
            <a:endParaRPr lang="en-US" dirty="0" smtClean="0"/>
          </a:p>
          <a:p>
            <a:r>
              <a:rPr lang="en-US" dirty="0" smtClean="0"/>
              <a:t>Kim </a:t>
            </a:r>
            <a:r>
              <a:rPr lang="en-US" dirty="0" err="1" smtClean="0"/>
              <a:t>bhogair</a:t>
            </a:r>
            <a:r>
              <a:rPr lang="en-US" dirty="0" smtClean="0"/>
              <a:t> </a:t>
            </a:r>
            <a:r>
              <a:rPr lang="en-US" dirty="0" err="1" smtClean="0"/>
              <a:t>jivitenava</a:t>
            </a:r>
            <a:r>
              <a:rPr lang="en-US" dirty="0" smtClean="0"/>
              <a:t>		1/32</a:t>
            </a:r>
          </a:p>
          <a:p>
            <a:endParaRPr lang="en-US" dirty="0" smtClean="0"/>
          </a:p>
          <a:p>
            <a:r>
              <a:rPr lang="en-US" dirty="0" smtClean="0"/>
              <a:t>Do not run away, it is cowardice, when in the thing you must do it</a:t>
            </a:r>
          </a:p>
          <a:p>
            <a:r>
              <a:rPr lang="en-US" dirty="0" smtClean="0"/>
              <a:t>                                                      -- Swami Vivekananda</a:t>
            </a:r>
          </a:p>
          <a:p>
            <a:r>
              <a:rPr lang="en-US" dirty="0" smtClean="0"/>
              <a:t>Be not afraid of anything, you will do marvelous work </a:t>
            </a:r>
          </a:p>
          <a:p>
            <a:r>
              <a:rPr lang="en-US" dirty="0" smtClean="0"/>
              <a:t>                                                    -- Swami Vivekananda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 and do things that are just and be 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Kutas</a:t>
            </a:r>
            <a:r>
              <a:rPr lang="en-US" dirty="0" smtClean="0"/>
              <a:t> </a:t>
            </a:r>
            <a:r>
              <a:rPr lang="en-US" dirty="0" err="1" smtClean="0"/>
              <a:t>tva</a:t>
            </a:r>
            <a:r>
              <a:rPr lang="en-US" dirty="0" smtClean="0"/>
              <a:t> </a:t>
            </a:r>
            <a:r>
              <a:rPr lang="en-US" dirty="0" err="1" smtClean="0"/>
              <a:t>kasmalam</a:t>
            </a:r>
            <a:r>
              <a:rPr lang="en-US" dirty="0" smtClean="0"/>
              <a:t> </a:t>
            </a:r>
            <a:r>
              <a:rPr lang="en-US" dirty="0" err="1" smtClean="0"/>
              <a:t>idam</a:t>
            </a:r>
            <a:endParaRPr lang="en-US" dirty="0" smtClean="0"/>
          </a:p>
          <a:p>
            <a:r>
              <a:rPr lang="en-US" dirty="0" err="1" smtClean="0"/>
              <a:t>Visme</a:t>
            </a:r>
            <a:r>
              <a:rPr lang="en-US" dirty="0" smtClean="0"/>
              <a:t> </a:t>
            </a:r>
            <a:r>
              <a:rPr lang="en-US" dirty="0" err="1" smtClean="0"/>
              <a:t>smupasthitam</a:t>
            </a:r>
            <a:r>
              <a:rPr lang="en-US" dirty="0" smtClean="0"/>
              <a:t>/</a:t>
            </a:r>
          </a:p>
          <a:p>
            <a:r>
              <a:rPr lang="en-US" dirty="0" err="1" smtClean="0"/>
              <a:t>Anarya</a:t>
            </a:r>
            <a:r>
              <a:rPr lang="en-US" dirty="0" smtClean="0"/>
              <a:t> – </a:t>
            </a:r>
            <a:r>
              <a:rPr lang="en-US" dirty="0" err="1" smtClean="0"/>
              <a:t>justam</a:t>
            </a:r>
            <a:r>
              <a:rPr lang="en-US" dirty="0" smtClean="0"/>
              <a:t> </a:t>
            </a:r>
            <a:r>
              <a:rPr lang="en-US" dirty="0" err="1" smtClean="0"/>
              <a:t>asvargyam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Akirtikaram</a:t>
            </a:r>
            <a:r>
              <a:rPr lang="en-US" dirty="0" smtClean="0"/>
              <a:t> </a:t>
            </a:r>
            <a:r>
              <a:rPr lang="en-US" dirty="0" err="1" smtClean="0"/>
              <a:t>Arjuna</a:t>
            </a:r>
            <a:r>
              <a:rPr lang="en-US" dirty="0" smtClean="0"/>
              <a:t>	-	2/2</a:t>
            </a:r>
          </a:p>
          <a:p>
            <a:endParaRPr lang="en-US" dirty="0" smtClean="0"/>
          </a:p>
          <a:p>
            <a:r>
              <a:rPr lang="en-US" dirty="0" smtClean="0"/>
              <a:t>Be a hero, always say, I have no fear.</a:t>
            </a:r>
          </a:p>
          <a:p>
            <a:pPr>
              <a:buNone/>
            </a:pPr>
            <a:r>
              <a:rPr lang="en-US" dirty="0" smtClean="0"/>
              <a:t>                                  Swami Vivekananda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heroic and righteous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Klaibyam</a:t>
            </a:r>
            <a:r>
              <a:rPr lang="en-US" dirty="0" smtClean="0"/>
              <a:t> ma </a:t>
            </a:r>
            <a:r>
              <a:rPr lang="en-US" dirty="0" err="1" smtClean="0"/>
              <a:t>sma</a:t>
            </a:r>
            <a:r>
              <a:rPr lang="en-US" dirty="0" smtClean="0"/>
              <a:t> </a:t>
            </a:r>
            <a:r>
              <a:rPr lang="en-US" dirty="0" err="1" smtClean="0"/>
              <a:t>gamah</a:t>
            </a:r>
            <a:r>
              <a:rPr lang="en-US" dirty="0" smtClean="0"/>
              <a:t> </a:t>
            </a:r>
            <a:r>
              <a:rPr lang="en-US" dirty="0" err="1" smtClean="0"/>
              <a:t>Partha</a:t>
            </a:r>
            <a:endParaRPr lang="en-US" dirty="0" smtClean="0"/>
          </a:p>
          <a:p>
            <a:r>
              <a:rPr lang="en-US" dirty="0" err="1" smtClean="0"/>
              <a:t>Naitat</a:t>
            </a:r>
            <a:r>
              <a:rPr lang="en-US" dirty="0" smtClean="0"/>
              <a:t> </a:t>
            </a:r>
            <a:r>
              <a:rPr lang="en-US" dirty="0" err="1" smtClean="0"/>
              <a:t>tvayy</a:t>
            </a:r>
            <a:r>
              <a:rPr lang="en-US" dirty="0" smtClean="0"/>
              <a:t> </a:t>
            </a:r>
            <a:r>
              <a:rPr lang="en-US" dirty="0" err="1" smtClean="0"/>
              <a:t>upapaduyate</a:t>
            </a:r>
            <a:r>
              <a:rPr lang="en-US" dirty="0" smtClean="0"/>
              <a:t>/</a:t>
            </a:r>
          </a:p>
          <a:p>
            <a:r>
              <a:rPr lang="en-US" dirty="0" err="1" smtClean="0"/>
              <a:t>Ksudram</a:t>
            </a:r>
            <a:r>
              <a:rPr lang="en-US" dirty="0" smtClean="0"/>
              <a:t> </a:t>
            </a:r>
            <a:r>
              <a:rPr lang="en-US" dirty="0" err="1" smtClean="0"/>
              <a:t>hrdavya</a:t>
            </a:r>
            <a:r>
              <a:rPr lang="en-US" dirty="0" smtClean="0"/>
              <a:t> – </a:t>
            </a:r>
            <a:r>
              <a:rPr lang="en-US" dirty="0" err="1" smtClean="0"/>
              <a:t>daurbalyam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Tyaktv’vottistha</a:t>
            </a:r>
            <a:r>
              <a:rPr lang="en-US" dirty="0" smtClean="0"/>
              <a:t>  </a:t>
            </a:r>
            <a:r>
              <a:rPr lang="en-US" dirty="0" err="1" smtClean="0"/>
              <a:t>parantapa</a:t>
            </a:r>
            <a:r>
              <a:rPr lang="en-US" dirty="0" smtClean="0"/>
              <a:t> //	-  2/3</a:t>
            </a:r>
          </a:p>
          <a:p>
            <a:endParaRPr lang="en-US" dirty="0" smtClean="0"/>
          </a:p>
          <a:p>
            <a:r>
              <a:rPr lang="en-US" dirty="0" smtClean="0"/>
              <a:t>All power is within you, you can do anything and everything</a:t>
            </a:r>
          </a:p>
          <a:p>
            <a:r>
              <a:rPr lang="en-US" dirty="0" smtClean="0"/>
              <a:t>                                            -- Swami Vivekananda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466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Things come and go – Endure with them 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/>
          <a:lstStyle/>
          <a:p>
            <a:pPr lvl="1"/>
            <a:r>
              <a:rPr lang="en-US" dirty="0" err="1" smtClean="0"/>
              <a:t>Matras</a:t>
            </a:r>
            <a:r>
              <a:rPr lang="en-US" dirty="0" smtClean="0"/>
              <a:t> </a:t>
            </a:r>
            <a:r>
              <a:rPr lang="en-US" dirty="0" err="1" smtClean="0"/>
              <a:t>sparsasthu</a:t>
            </a:r>
            <a:r>
              <a:rPr lang="en-US" dirty="0" smtClean="0"/>
              <a:t> </a:t>
            </a:r>
            <a:r>
              <a:rPr lang="en-US" dirty="0" err="1" smtClean="0"/>
              <a:t>Kaunteya</a:t>
            </a:r>
            <a:endParaRPr lang="en-US" dirty="0" smtClean="0"/>
          </a:p>
          <a:p>
            <a:pPr lvl="1"/>
            <a:r>
              <a:rPr lang="en-US" dirty="0" err="1" smtClean="0"/>
              <a:t>Sitosna</a:t>
            </a:r>
            <a:r>
              <a:rPr lang="en-US" dirty="0" smtClean="0"/>
              <a:t> </a:t>
            </a:r>
            <a:r>
              <a:rPr lang="en-US" dirty="0" err="1" smtClean="0"/>
              <a:t>sukha</a:t>
            </a:r>
            <a:r>
              <a:rPr lang="en-US" dirty="0" smtClean="0"/>
              <a:t> </a:t>
            </a:r>
            <a:r>
              <a:rPr lang="en-US" dirty="0" err="1" smtClean="0"/>
              <a:t>duhkhadaha</a:t>
            </a:r>
            <a:r>
              <a:rPr lang="en-US" dirty="0" smtClean="0"/>
              <a:t> /</a:t>
            </a:r>
          </a:p>
          <a:p>
            <a:pPr lvl="1"/>
            <a:r>
              <a:rPr lang="en-US" dirty="0" err="1" smtClean="0"/>
              <a:t>Agamapayino</a:t>
            </a:r>
            <a:r>
              <a:rPr lang="en-US" dirty="0" smtClean="0"/>
              <a:t> </a:t>
            </a:r>
            <a:r>
              <a:rPr lang="en-US" dirty="0" err="1" smtClean="0"/>
              <a:t>anitaha</a:t>
            </a:r>
            <a:endParaRPr lang="en-US" dirty="0" smtClean="0"/>
          </a:p>
          <a:p>
            <a:pPr lvl="1"/>
            <a:r>
              <a:rPr lang="en-US" dirty="0" err="1" smtClean="0"/>
              <a:t>Tamstitiksasv</a:t>
            </a:r>
            <a:r>
              <a:rPr lang="en-US" dirty="0" smtClean="0"/>
              <a:t> </a:t>
            </a:r>
            <a:r>
              <a:rPr lang="en-US" dirty="0" err="1" smtClean="0"/>
              <a:t>Bharata</a:t>
            </a:r>
            <a:r>
              <a:rPr lang="en-US" dirty="0" smtClean="0"/>
              <a:t> //   -   2/14	</a:t>
            </a:r>
          </a:p>
          <a:p>
            <a:endParaRPr lang="en-US" dirty="0" smtClean="0"/>
          </a:p>
          <a:p>
            <a:r>
              <a:rPr lang="en-US" dirty="0" smtClean="0"/>
              <a:t>Be brave and face everything – come good, come evil, both welcome, both of you my play</a:t>
            </a:r>
          </a:p>
          <a:p>
            <a:pPr lvl="1">
              <a:buNone/>
            </a:pPr>
            <a:r>
              <a:rPr lang="en-US" dirty="0" smtClean="0"/>
              <a:t>                                                 -- Swami Vivekananda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 Moderate and reasonable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lvl="1"/>
            <a:r>
              <a:rPr lang="en-US" dirty="0" err="1" smtClean="0"/>
              <a:t>Yuktahara</a:t>
            </a:r>
            <a:r>
              <a:rPr lang="en-US" dirty="0" smtClean="0"/>
              <a:t> </a:t>
            </a:r>
            <a:r>
              <a:rPr lang="en-US" dirty="0" err="1" smtClean="0"/>
              <a:t>Viharasya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Yukta</a:t>
            </a:r>
            <a:r>
              <a:rPr lang="en-US" dirty="0" smtClean="0"/>
              <a:t> </a:t>
            </a:r>
            <a:r>
              <a:rPr lang="en-US" dirty="0" err="1" smtClean="0"/>
              <a:t>chestasya</a:t>
            </a:r>
            <a:r>
              <a:rPr lang="en-US" dirty="0" smtClean="0"/>
              <a:t> </a:t>
            </a:r>
            <a:r>
              <a:rPr lang="en-US" dirty="0" err="1" smtClean="0"/>
              <a:t>Karmasu</a:t>
            </a:r>
            <a:endParaRPr lang="en-US" dirty="0" smtClean="0"/>
          </a:p>
          <a:p>
            <a:pPr lvl="1"/>
            <a:r>
              <a:rPr lang="en-US" dirty="0" err="1" smtClean="0"/>
              <a:t>Yukta</a:t>
            </a:r>
            <a:r>
              <a:rPr lang="en-US" dirty="0" smtClean="0"/>
              <a:t> </a:t>
            </a:r>
            <a:r>
              <a:rPr lang="en-US" dirty="0" err="1" smtClean="0"/>
              <a:t>swapnova</a:t>
            </a:r>
            <a:r>
              <a:rPr lang="en-US" dirty="0" smtClean="0"/>
              <a:t> </a:t>
            </a:r>
            <a:r>
              <a:rPr lang="en-US" dirty="0" err="1" smtClean="0"/>
              <a:t>bodhasi</a:t>
            </a:r>
            <a:endParaRPr lang="en-US" dirty="0" smtClean="0"/>
          </a:p>
          <a:p>
            <a:pPr lvl="1"/>
            <a:r>
              <a:rPr lang="en-US" dirty="0" err="1" smtClean="0"/>
              <a:t>Yogo</a:t>
            </a:r>
            <a:r>
              <a:rPr lang="en-US" dirty="0" smtClean="0"/>
              <a:t> </a:t>
            </a:r>
            <a:r>
              <a:rPr lang="en-US" dirty="0" err="1" smtClean="0"/>
              <a:t>bhavathi</a:t>
            </a:r>
            <a:r>
              <a:rPr lang="en-US" dirty="0" smtClean="0"/>
              <a:t> </a:t>
            </a:r>
            <a:r>
              <a:rPr lang="en-US" dirty="0" err="1" smtClean="0"/>
              <a:t>dhukhaha</a:t>
            </a:r>
            <a:r>
              <a:rPr lang="en-US" dirty="0" smtClean="0"/>
              <a:t>     6/17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Too much of everything is bad </a:t>
            </a:r>
          </a:p>
          <a:p>
            <a:pPr>
              <a:buNone/>
            </a:pPr>
            <a:r>
              <a:rPr lang="en-US" dirty="0" smtClean="0"/>
              <a:t>                  -- Swami Vivekananda</a:t>
            </a:r>
          </a:p>
          <a:p>
            <a:r>
              <a:rPr lang="en-US" dirty="0" smtClean="0"/>
              <a:t>You must all pay attention to your health first</a:t>
            </a:r>
          </a:p>
          <a:p>
            <a:r>
              <a:rPr lang="en-US" dirty="0" smtClean="0"/>
              <a:t>                                                   -- Swami Vivekananda</a:t>
            </a:r>
          </a:p>
          <a:p>
            <a:r>
              <a:rPr lang="en-US" dirty="0" smtClean="0"/>
              <a:t>Conquer your self, and the whole universe is  yours</a:t>
            </a:r>
          </a:p>
          <a:p>
            <a:pPr lvl="1">
              <a:buNone/>
            </a:pPr>
            <a:r>
              <a:rPr lang="en-US" dirty="0" smtClean="0"/>
              <a:t>                                                         -- Swami Vivekananda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	2016 </a:t>
            </a:r>
            <a:r>
              <a:rPr lang="en-IN" b="1" dirty="0" err="1" smtClean="0"/>
              <a:t>Gita</a:t>
            </a:r>
            <a:r>
              <a:rPr lang="en-IN" b="1" dirty="0" smtClean="0"/>
              <a:t> </a:t>
            </a:r>
            <a:r>
              <a:rPr lang="en-IN" b="1" dirty="0" err="1" smtClean="0"/>
              <a:t>Jayanti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b="1" dirty="0" smtClean="0"/>
              <a:t>	10</a:t>
            </a:r>
            <a:r>
              <a:rPr lang="en-IN" b="1" baseline="30000" dirty="0" smtClean="0"/>
              <a:t>th  </a:t>
            </a:r>
            <a:r>
              <a:rPr lang="en-IN" b="1" dirty="0" smtClean="0"/>
              <a:t>December 2016</a:t>
            </a:r>
            <a:br>
              <a:rPr lang="en-IN" b="1" dirty="0" smtClean="0"/>
            </a:br>
            <a:r>
              <a:rPr lang="en-IN" b="1" dirty="0" smtClean="0"/>
              <a:t>Saturday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b="1" dirty="0" smtClean="0"/>
              <a:t>	</a:t>
            </a:r>
            <a:r>
              <a:rPr lang="en-IN" b="1" dirty="0" err="1" smtClean="0"/>
              <a:t>Gita</a:t>
            </a:r>
            <a:r>
              <a:rPr lang="en-IN" b="1" dirty="0" smtClean="0"/>
              <a:t> </a:t>
            </a:r>
            <a:r>
              <a:rPr lang="en-IN" b="1" dirty="0" err="1" smtClean="0"/>
              <a:t>Jayanti</a:t>
            </a:r>
            <a:r>
              <a:rPr lang="en-IN" b="1" dirty="0" smtClean="0"/>
              <a:t> Timings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Ekadashi</a:t>
            </a:r>
            <a:r>
              <a:rPr lang="en-IN" dirty="0" smtClean="0"/>
              <a:t> </a:t>
            </a:r>
            <a:r>
              <a:rPr lang="en-IN" dirty="0" err="1" smtClean="0"/>
              <a:t>Tithi</a:t>
            </a:r>
            <a:r>
              <a:rPr lang="en-IN" dirty="0" smtClean="0"/>
              <a:t> Begins = 22:28 on 9/Dec/2016</a:t>
            </a:r>
            <a:br>
              <a:rPr lang="en-IN" dirty="0" smtClean="0"/>
            </a:br>
            <a:r>
              <a:rPr lang="en-IN" dirty="0" err="1" smtClean="0"/>
              <a:t>Ekadashi</a:t>
            </a:r>
            <a:r>
              <a:rPr lang="en-IN" dirty="0" smtClean="0"/>
              <a:t> </a:t>
            </a:r>
            <a:r>
              <a:rPr lang="en-IN" dirty="0" err="1" smtClean="0"/>
              <a:t>Tithi</a:t>
            </a:r>
            <a:r>
              <a:rPr lang="en-IN" dirty="0" smtClean="0"/>
              <a:t> Ends = 19:44 on 10/Dec/2016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Concentrate and focus on  work and not the result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Karmany</a:t>
            </a:r>
            <a:r>
              <a:rPr lang="en-US" dirty="0" smtClean="0"/>
              <a:t> </a:t>
            </a:r>
            <a:r>
              <a:rPr lang="en-US" dirty="0" err="1" smtClean="0"/>
              <a:t>evaadhikarasthe</a:t>
            </a:r>
            <a:endParaRPr lang="en-US" dirty="0" smtClean="0"/>
          </a:p>
          <a:p>
            <a:r>
              <a:rPr lang="en-US" dirty="0" err="1" smtClean="0"/>
              <a:t>Maphaleshu</a:t>
            </a:r>
            <a:r>
              <a:rPr lang="en-US" dirty="0" smtClean="0"/>
              <a:t> </a:t>
            </a:r>
            <a:r>
              <a:rPr lang="en-US" dirty="0" err="1" smtClean="0"/>
              <a:t>kadachana</a:t>
            </a:r>
            <a:endParaRPr lang="en-US" dirty="0" smtClean="0"/>
          </a:p>
          <a:p>
            <a:r>
              <a:rPr lang="en-US" dirty="0" smtClean="0"/>
              <a:t>Ma karma </a:t>
            </a:r>
            <a:r>
              <a:rPr lang="en-US" dirty="0" err="1" smtClean="0"/>
              <a:t>phala</a:t>
            </a:r>
            <a:r>
              <a:rPr lang="en-US" dirty="0" smtClean="0"/>
              <a:t> </a:t>
            </a:r>
            <a:r>
              <a:rPr lang="en-US" dirty="0" err="1" smtClean="0"/>
              <a:t>hetur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Mathe</a:t>
            </a:r>
            <a:r>
              <a:rPr lang="en-US" dirty="0" smtClean="0"/>
              <a:t> </a:t>
            </a:r>
            <a:r>
              <a:rPr lang="en-US" dirty="0" err="1" smtClean="0"/>
              <a:t>sangosthvi</a:t>
            </a:r>
            <a:r>
              <a:rPr lang="en-US" dirty="0" smtClean="0"/>
              <a:t> </a:t>
            </a:r>
            <a:r>
              <a:rPr lang="en-US" dirty="0" err="1" smtClean="0"/>
              <a:t>akarmani</a:t>
            </a:r>
            <a:r>
              <a:rPr lang="en-US" dirty="0" smtClean="0"/>
              <a:t>     2/47</a:t>
            </a:r>
          </a:p>
          <a:p>
            <a:endParaRPr lang="en-US" dirty="0" smtClean="0"/>
          </a:p>
          <a:p>
            <a:r>
              <a:rPr lang="en-US" dirty="0" smtClean="0"/>
              <a:t>Go on working without an eye to the result. One day you are sure to reap the fruits of it</a:t>
            </a:r>
          </a:p>
          <a:p>
            <a:pPr lvl="1">
              <a:buNone/>
            </a:pPr>
            <a:r>
              <a:rPr lang="en-US" dirty="0" smtClean="0"/>
              <a:t>                                                        -- Swami Vivekananda</a:t>
            </a:r>
          </a:p>
          <a:p>
            <a:r>
              <a:rPr lang="en-US" dirty="0" smtClean="0"/>
              <a:t>To work I have the right. Mother knows the rest</a:t>
            </a:r>
          </a:p>
          <a:p>
            <a:pPr lvl="1">
              <a:buNone/>
            </a:pPr>
            <a:r>
              <a:rPr lang="en-US" dirty="0" smtClean="0"/>
              <a:t>                                                         -- Swami Vivekananda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is must – you must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 hi </a:t>
            </a:r>
            <a:r>
              <a:rPr lang="en-US" dirty="0" err="1" smtClean="0"/>
              <a:t>kaschith</a:t>
            </a:r>
            <a:r>
              <a:rPr lang="en-US" dirty="0" smtClean="0"/>
              <a:t> </a:t>
            </a:r>
            <a:r>
              <a:rPr lang="en-US" dirty="0" err="1" smtClean="0"/>
              <a:t>kshanamapi</a:t>
            </a:r>
            <a:endParaRPr lang="en-US" dirty="0" smtClean="0"/>
          </a:p>
          <a:p>
            <a:r>
              <a:rPr lang="en-US" dirty="0" err="1" smtClean="0"/>
              <a:t>Jatu</a:t>
            </a:r>
            <a:r>
              <a:rPr lang="en-US" dirty="0" smtClean="0"/>
              <a:t> </a:t>
            </a:r>
            <a:r>
              <a:rPr lang="en-US" dirty="0" err="1" smtClean="0"/>
              <a:t>thisthathi</a:t>
            </a:r>
            <a:r>
              <a:rPr lang="en-US" dirty="0" smtClean="0"/>
              <a:t> </a:t>
            </a:r>
            <a:r>
              <a:rPr lang="en-US" dirty="0" err="1" smtClean="0"/>
              <a:t>akarmakrit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Karyatehi</a:t>
            </a:r>
            <a:r>
              <a:rPr lang="en-US" dirty="0" smtClean="0"/>
              <a:t> </a:t>
            </a:r>
            <a:r>
              <a:rPr lang="en-US" dirty="0" err="1" smtClean="0"/>
              <a:t>avasaha</a:t>
            </a:r>
            <a:r>
              <a:rPr lang="en-US" dirty="0" smtClean="0"/>
              <a:t> karma</a:t>
            </a:r>
          </a:p>
          <a:p>
            <a:r>
              <a:rPr lang="en-US" dirty="0" err="1" smtClean="0"/>
              <a:t>Sarva</a:t>
            </a:r>
            <a:r>
              <a:rPr lang="en-US" dirty="0" smtClean="0"/>
              <a:t> </a:t>
            </a:r>
            <a:r>
              <a:rPr lang="en-US" dirty="0" err="1" smtClean="0"/>
              <a:t>prakritijair</a:t>
            </a:r>
            <a:r>
              <a:rPr lang="en-US" dirty="0" smtClean="0"/>
              <a:t> </a:t>
            </a:r>
            <a:r>
              <a:rPr lang="en-US" dirty="0" err="1" smtClean="0"/>
              <a:t>gunaih</a:t>
            </a:r>
            <a:r>
              <a:rPr lang="en-US" dirty="0" smtClean="0"/>
              <a:t> //  - 3/5 </a:t>
            </a:r>
          </a:p>
          <a:p>
            <a:endParaRPr lang="en-US" dirty="0" smtClean="0"/>
          </a:p>
          <a:p>
            <a:r>
              <a:rPr lang="en-US" dirty="0" smtClean="0"/>
              <a:t>Work is inevitable, it must be </a:t>
            </a:r>
            <a:r>
              <a:rPr lang="en-US" dirty="0" err="1" smtClean="0"/>
              <a:t>so;but</a:t>
            </a:r>
            <a:r>
              <a:rPr lang="en-US" dirty="0" smtClean="0"/>
              <a:t> we should work to the highest purpose </a:t>
            </a:r>
          </a:p>
          <a:p>
            <a:pPr>
              <a:buNone/>
            </a:pPr>
            <a:r>
              <a:rPr lang="en-US" dirty="0" smtClean="0"/>
              <a:t>                                           -- Swami Vivekananda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working and keep 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Niyatam</a:t>
            </a:r>
            <a:r>
              <a:rPr lang="en-US" dirty="0" smtClean="0"/>
              <a:t> </a:t>
            </a:r>
            <a:r>
              <a:rPr lang="en-US" dirty="0" err="1" smtClean="0"/>
              <a:t>kuru</a:t>
            </a:r>
            <a:r>
              <a:rPr lang="en-US" dirty="0" smtClean="0"/>
              <a:t> </a:t>
            </a:r>
            <a:r>
              <a:rPr lang="en-US" dirty="0" err="1" smtClean="0"/>
              <a:t>karmatvam</a:t>
            </a:r>
            <a:endParaRPr lang="en-US" dirty="0" smtClean="0"/>
          </a:p>
          <a:p>
            <a:r>
              <a:rPr lang="en-US" dirty="0" smtClean="0"/>
              <a:t>Karma </a:t>
            </a:r>
            <a:r>
              <a:rPr lang="en-US" dirty="0" err="1" smtClean="0"/>
              <a:t>jayohi</a:t>
            </a:r>
            <a:r>
              <a:rPr lang="en-US" dirty="0" smtClean="0"/>
              <a:t> </a:t>
            </a:r>
            <a:r>
              <a:rPr lang="en-US" dirty="0" err="1" smtClean="0"/>
              <a:t>akarmanaha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Sarira</a:t>
            </a:r>
            <a:r>
              <a:rPr lang="en-US" dirty="0" smtClean="0"/>
              <a:t> </a:t>
            </a:r>
            <a:r>
              <a:rPr lang="en-US" dirty="0" err="1" smtClean="0"/>
              <a:t>yatrapicha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endParaRPr lang="en-US" dirty="0" smtClean="0"/>
          </a:p>
          <a:p>
            <a:r>
              <a:rPr lang="en-US" dirty="0" err="1" smtClean="0"/>
              <a:t>Naprasidyed</a:t>
            </a:r>
            <a:r>
              <a:rPr lang="en-US" dirty="0" smtClean="0"/>
              <a:t> </a:t>
            </a:r>
            <a:r>
              <a:rPr lang="en-US" dirty="0" err="1" smtClean="0"/>
              <a:t>akarmanaha</a:t>
            </a:r>
            <a:r>
              <a:rPr lang="en-US" dirty="0" smtClean="0"/>
              <a:t> //  3/8</a:t>
            </a:r>
          </a:p>
          <a:p>
            <a:endParaRPr lang="en-US" dirty="0" smtClean="0"/>
          </a:p>
          <a:p>
            <a:r>
              <a:rPr lang="en-US" dirty="0" smtClean="0"/>
              <a:t>Your duty is to go on working and then everything will follow of itself </a:t>
            </a:r>
          </a:p>
          <a:p>
            <a:r>
              <a:rPr lang="en-US" dirty="0" smtClean="0"/>
              <a:t>                                  -- Swami Vivekananda</a:t>
            </a:r>
          </a:p>
          <a:p>
            <a:r>
              <a:rPr lang="en-US" dirty="0" smtClean="0"/>
              <a:t>Work purifies the heart and so leads to </a:t>
            </a:r>
            <a:r>
              <a:rPr lang="en-US" dirty="0" err="1" smtClean="0"/>
              <a:t>Vidhya</a:t>
            </a:r>
            <a:r>
              <a:rPr lang="en-US" dirty="0" smtClean="0"/>
              <a:t>(wisdom)   </a:t>
            </a:r>
          </a:p>
          <a:p>
            <a:r>
              <a:rPr lang="en-US" dirty="0" smtClean="0"/>
              <a:t>                                  -- Swami Vivekananda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Learned and wise set standards and others follow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Yad</a:t>
            </a:r>
            <a:r>
              <a:rPr lang="en-US" dirty="0" smtClean="0"/>
              <a:t> </a:t>
            </a:r>
            <a:r>
              <a:rPr lang="en-US" dirty="0" err="1" smtClean="0"/>
              <a:t>yad</a:t>
            </a:r>
            <a:r>
              <a:rPr lang="en-US" dirty="0" smtClean="0"/>
              <a:t> </a:t>
            </a:r>
            <a:r>
              <a:rPr lang="en-US" dirty="0" err="1" smtClean="0"/>
              <a:t>aacharathi</a:t>
            </a:r>
            <a:r>
              <a:rPr lang="en-US" dirty="0" smtClean="0"/>
              <a:t> </a:t>
            </a:r>
            <a:r>
              <a:rPr lang="en-US" dirty="0" err="1" smtClean="0"/>
              <a:t>srestaha</a:t>
            </a:r>
            <a:r>
              <a:rPr lang="en-US" dirty="0" smtClean="0"/>
              <a:t> </a:t>
            </a:r>
          </a:p>
          <a:p>
            <a:r>
              <a:rPr lang="en-US" dirty="0" smtClean="0"/>
              <a:t>Tat tad </a:t>
            </a:r>
            <a:r>
              <a:rPr lang="en-US" dirty="0" err="1" smtClean="0"/>
              <a:t>ev’etare</a:t>
            </a:r>
            <a:r>
              <a:rPr lang="en-US" dirty="0" smtClean="0"/>
              <a:t> </a:t>
            </a:r>
            <a:r>
              <a:rPr lang="en-US" dirty="0" err="1" smtClean="0"/>
              <a:t>janaha</a:t>
            </a:r>
            <a:r>
              <a:rPr lang="en-US" dirty="0" smtClean="0"/>
              <a:t> /</a:t>
            </a:r>
          </a:p>
          <a:p>
            <a:r>
              <a:rPr lang="en-US" dirty="0" smtClean="0"/>
              <a:t>Sa </a:t>
            </a:r>
            <a:r>
              <a:rPr lang="en-US" dirty="0" err="1" smtClean="0"/>
              <a:t>yat</a:t>
            </a:r>
            <a:r>
              <a:rPr lang="en-US" dirty="0" smtClean="0"/>
              <a:t> </a:t>
            </a:r>
            <a:r>
              <a:rPr lang="en-US" dirty="0" err="1" smtClean="0"/>
              <a:t>pramanam</a:t>
            </a:r>
            <a:r>
              <a:rPr lang="en-US" dirty="0" smtClean="0"/>
              <a:t> </a:t>
            </a:r>
            <a:r>
              <a:rPr lang="en-US" dirty="0" err="1" smtClean="0"/>
              <a:t>kurute</a:t>
            </a:r>
            <a:endParaRPr lang="en-US" dirty="0" smtClean="0"/>
          </a:p>
          <a:p>
            <a:r>
              <a:rPr lang="en-US" dirty="0" err="1" smtClean="0"/>
              <a:t>Lokasthad</a:t>
            </a:r>
            <a:r>
              <a:rPr lang="en-US" dirty="0" smtClean="0"/>
              <a:t> </a:t>
            </a:r>
            <a:r>
              <a:rPr lang="en-US" dirty="0" err="1" smtClean="0"/>
              <a:t>anuvarthathe</a:t>
            </a:r>
            <a:r>
              <a:rPr lang="en-US" dirty="0" smtClean="0"/>
              <a:t> //   3/21</a:t>
            </a:r>
          </a:p>
          <a:p>
            <a:endParaRPr lang="en-US" dirty="0" smtClean="0"/>
          </a:p>
          <a:p>
            <a:r>
              <a:rPr lang="en-US" dirty="0" smtClean="0"/>
              <a:t>Be chaste in thought, word and action</a:t>
            </a:r>
          </a:p>
          <a:p>
            <a:pPr lvl="1">
              <a:buNone/>
            </a:pPr>
            <a:r>
              <a:rPr lang="en-US" dirty="0" smtClean="0"/>
              <a:t>                                     -- Swami Vivekananda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Own profession is greater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38912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err="1" smtClean="0"/>
              <a:t>Sreyan</a:t>
            </a:r>
            <a:r>
              <a:rPr lang="en-US" dirty="0" smtClean="0"/>
              <a:t> </a:t>
            </a:r>
            <a:r>
              <a:rPr lang="en-US" dirty="0" err="1" smtClean="0"/>
              <a:t>swadharmo</a:t>
            </a:r>
            <a:r>
              <a:rPr lang="en-US" dirty="0" smtClean="0"/>
              <a:t> </a:t>
            </a:r>
            <a:r>
              <a:rPr lang="en-US" dirty="0" err="1" smtClean="0"/>
              <a:t>vigunaha</a:t>
            </a:r>
            <a:endParaRPr lang="en-US" dirty="0" smtClean="0"/>
          </a:p>
          <a:p>
            <a:pPr lvl="1"/>
            <a:r>
              <a:rPr lang="en-US" dirty="0" smtClean="0"/>
              <a:t>Para </a:t>
            </a:r>
            <a:r>
              <a:rPr lang="en-US" dirty="0" err="1" smtClean="0"/>
              <a:t>dharmath</a:t>
            </a:r>
            <a:r>
              <a:rPr lang="en-US" dirty="0" smtClean="0"/>
              <a:t> </a:t>
            </a:r>
            <a:r>
              <a:rPr lang="en-US" dirty="0" err="1" smtClean="0"/>
              <a:t>swanusthitat</a:t>
            </a:r>
            <a:r>
              <a:rPr lang="en-US" dirty="0" smtClean="0"/>
              <a:t> /</a:t>
            </a:r>
          </a:p>
          <a:p>
            <a:pPr lvl="1"/>
            <a:r>
              <a:rPr lang="en-US" dirty="0" err="1" smtClean="0"/>
              <a:t>Svadharmo</a:t>
            </a:r>
            <a:r>
              <a:rPr lang="en-US" dirty="0" smtClean="0"/>
              <a:t> </a:t>
            </a:r>
            <a:r>
              <a:rPr lang="en-US" dirty="0" err="1" smtClean="0"/>
              <a:t>nidhanam</a:t>
            </a:r>
            <a:r>
              <a:rPr lang="en-US" dirty="0" smtClean="0"/>
              <a:t> </a:t>
            </a:r>
            <a:r>
              <a:rPr lang="en-US" dirty="0" err="1" smtClean="0"/>
              <a:t>sreyaha</a:t>
            </a:r>
            <a:endParaRPr lang="en-US" dirty="0" smtClean="0"/>
          </a:p>
          <a:p>
            <a:pPr lvl="1"/>
            <a:r>
              <a:rPr lang="en-US" dirty="0" err="1" smtClean="0"/>
              <a:t>Paradharmo</a:t>
            </a:r>
            <a:r>
              <a:rPr lang="en-US" dirty="0" smtClean="0"/>
              <a:t> </a:t>
            </a:r>
            <a:r>
              <a:rPr lang="en-US" dirty="0" err="1" smtClean="0"/>
              <a:t>bhayavahaha</a:t>
            </a:r>
            <a:r>
              <a:rPr lang="en-US" dirty="0" smtClean="0"/>
              <a:t> //  3/35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Cultivate always faith in yourself</a:t>
            </a:r>
          </a:p>
          <a:p>
            <a:pPr lvl="1">
              <a:buNone/>
            </a:pPr>
            <a:r>
              <a:rPr lang="en-US" dirty="0" smtClean="0"/>
              <a:t>                         -- Swami Vivekananda</a:t>
            </a:r>
          </a:p>
          <a:p>
            <a:r>
              <a:rPr lang="en-US" dirty="0" smtClean="0"/>
              <a:t>You should never try to follow another’s path, for that is his way,  not yours</a:t>
            </a:r>
          </a:p>
          <a:p>
            <a:pPr lvl="1">
              <a:buNone/>
            </a:pPr>
            <a:r>
              <a:rPr lang="en-US" dirty="0" smtClean="0"/>
              <a:t>                 -- Swami Vivekananda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veil the true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Dhumen’avriyate</a:t>
            </a:r>
            <a:r>
              <a:rPr lang="en-US" dirty="0" smtClean="0"/>
              <a:t> </a:t>
            </a:r>
            <a:r>
              <a:rPr lang="en-US" dirty="0" err="1" smtClean="0"/>
              <a:t>vahnir</a:t>
            </a:r>
            <a:endParaRPr lang="en-US" dirty="0" smtClean="0"/>
          </a:p>
          <a:p>
            <a:r>
              <a:rPr lang="en-US" dirty="0" err="1" smtClean="0"/>
              <a:t>Yatha’darso</a:t>
            </a:r>
            <a:r>
              <a:rPr lang="en-US" dirty="0" smtClean="0"/>
              <a:t> </a:t>
            </a:r>
            <a:r>
              <a:rPr lang="en-US" dirty="0" err="1" smtClean="0"/>
              <a:t>malena</a:t>
            </a:r>
            <a:r>
              <a:rPr lang="en-US" dirty="0" smtClean="0"/>
              <a:t> ca /</a:t>
            </a:r>
          </a:p>
          <a:p>
            <a:r>
              <a:rPr lang="en-US" dirty="0" err="1" smtClean="0"/>
              <a:t>Yath’olben’avrto</a:t>
            </a:r>
            <a:r>
              <a:rPr lang="en-US" dirty="0" smtClean="0"/>
              <a:t> </a:t>
            </a:r>
            <a:r>
              <a:rPr lang="en-US" dirty="0" err="1" smtClean="0"/>
              <a:t>garbhas</a:t>
            </a:r>
            <a:endParaRPr lang="en-US" dirty="0" smtClean="0"/>
          </a:p>
          <a:p>
            <a:r>
              <a:rPr lang="en-US" dirty="0" err="1" smtClean="0"/>
              <a:t>Tatha</a:t>
            </a:r>
            <a:r>
              <a:rPr lang="en-US" dirty="0" smtClean="0"/>
              <a:t> </a:t>
            </a:r>
            <a:r>
              <a:rPr lang="en-US" dirty="0" err="1" smtClean="0"/>
              <a:t>ten’edam</a:t>
            </a:r>
            <a:r>
              <a:rPr lang="en-US" dirty="0" smtClean="0"/>
              <a:t> </a:t>
            </a:r>
            <a:r>
              <a:rPr lang="en-US" dirty="0" err="1" smtClean="0"/>
              <a:t>avrtam</a:t>
            </a:r>
            <a:r>
              <a:rPr lang="en-US" dirty="0" smtClean="0"/>
              <a:t> //  3/38</a:t>
            </a:r>
          </a:p>
          <a:p>
            <a:endParaRPr lang="en-US" dirty="0" smtClean="0"/>
          </a:p>
          <a:p>
            <a:r>
              <a:rPr lang="en-US" dirty="0" smtClean="0"/>
              <a:t>First purify yourself by work and devotion</a:t>
            </a:r>
          </a:p>
          <a:p>
            <a:r>
              <a:rPr lang="en-US" dirty="0" smtClean="0"/>
              <a:t>                                     Swami Vivekananda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Proper understanding of  people is essential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229600" cy="4389120"/>
          </a:xfrm>
        </p:spPr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Na </a:t>
            </a:r>
            <a:r>
              <a:rPr lang="en-US" dirty="0" err="1" smtClean="0"/>
              <a:t>karthuthvam</a:t>
            </a:r>
            <a:r>
              <a:rPr lang="en-US" dirty="0" smtClean="0"/>
              <a:t> Na </a:t>
            </a:r>
            <a:r>
              <a:rPr lang="en-US" dirty="0" err="1" smtClean="0"/>
              <a:t>karmani</a:t>
            </a:r>
            <a:endParaRPr lang="en-US" dirty="0" smtClean="0"/>
          </a:p>
          <a:p>
            <a:pPr lvl="1"/>
            <a:r>
              <a:rPr lang="en-US" dirty="0" err="1" smtClean="0"/>
              <a:t>Lokasya</a:t>
            </a:r>
            <a:r>
              <a:rPr lang="en-US" dirty="0" smtClean="0"/>
              <a:t> </a:t>
            </a:r>
            <a:r>
              <a:rPr lang="en-US" dirty="0" err="1" smtClean="0"/>
              <a:t>srijathi</a:t>
            </a:r>
            <a:r>
              <a:rPr lang="en-US" dirty="0" smtClean="0"/>
              <a:t> </a:t>
            </a:r>
            <a:r>
              <a:rPr lang="en-US" dirty="0" err="1" smtClean="0"/>
              <a:t>prabhuhu</a:t>
            </a:r>
            <a:r>
              <a:rPr lang="en-US" dirty="0" smtClean="0"/>
              <a:t> /</a:t>
            </a:r>
          </a:p>
          <a:p>
            <a:pPr lvl="1"/>
            <a:r>
              <a:rPr lang="en-US" dirty="0" smtClean="0"/>
              <a:t>Na karma </a:t>
            </a:r>
            <a:r>
              <a:rPr lang="en-US" dirty="0" err="1" smtClean="0"/>
              <a:t>phala</a:t>
            </a:r>
            <a:r>
              <a:rPr lang="en-US" dirty="0" smtClean="0"/>
              <a:t> </a:t>
            </a:r>
            <a:r>
              <a:rPr lang="en-US" dirty="0" err="1" smtClean="0"/>
              <a:t>samyogam</a:t>
            </a:r>
            <a:endParaRPr lang="en-US" dirty="0" smtClean="0"/>
          </a:p>
          <a:p>
            <a:pPr lvl="1"/>
            <a:r>
              <a:rPr lang="en-US" dirty="0" err="1" smtClean="0"/>
              <a:t>Svabhavasthu</a:t>
            </a:r>
            <a:r>
              <a:rPr lang="en-US" dirty="0" smtClean="0"/>
              <a:t> </a:t>
            </a:r>
            <a:r>
              <a:rPr lang="en-US" dirty="0" err="1" smtClean="0"/>
              <a:t>pravarthathe</a:t>
            </a:r>
            <a:r>
              <a:rPr lang="en-US" dirty="0" smtClean="0"/>
              <a:t> //   5/14</a:t>
            </a:r>
          </a:p>
          <a:p>
            <a:endParaRPr lang="en-US" dirty="0" smtClean="0"/>
          </a:p>
          <a:p>
            <a:r>
              <a:rPr lang="en-US" dirty="0" smtClean="0"/>
              <a:t>Blame none for your faults, stand upon your own feet, and take the whole responsibility upon yourselves</a:t>
            </a:r>
          </a:p>
          <a:p>
            <a:pPr lvl="1"/>
            <a:r>
              <a:rPr lang="en-US" dirty="0" smtClean="0"/>
              <a:t>Swami Vivekananda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Knowledge is Power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4389120"/>
          </a:xfrm>
        </p:spPr>
        <p:txBody>
          <a:bodyPr/>
          <a:lstStyle/>
          <a:p>
            <a:pPr lvl="1"/>
            <a:r>
              <a:rPr lang="en-US" dirty="0" err="1" smtClean="0"/>
              <a:t>Sreyan</a:t>
            </a:r>
            <a:r>
              <a:rPr lang="en-US" dirty="0" smtClean="0"/>
              <a:t> </a:t>
            </a:r>
            <a:r>
              <a:rPr lang="en-US" dirty="0" err="1" smtClean="0"/>
              <a:t>dravyamayad</a:t>
            </a:r>
            <a:r>
              <a:rPr lang="en-US" dirty="0" smtClean="0"/>
              <a:t> </a:t>
            </a:r>
            <a:r>
              <a:rPr lang="en-US" dirty="0" err="1" smtClean="0"/>
              <a:t>yajnat</a:t>
            </a:r>
            <a:endParaRPr lang="en-US" dirty="0" smtClean="0"/>
          </a:p>
          <a:p>
            <a:pPr lvl="1"/>
            <a:r>
              <a:rPr lang="en-US" dirty="0" err="1" smtClean="0"/>
              <a:t>Jnana-yajnaha</a:t>
            </a:r>
            <a:r>
              <a:rPr lang="en-US" dirty="0" smtClean="0"/>
              <a:t> </a:t>
            </a:r>
            <a:r>
              <a:rPr lang="en-US" dirty="0" err="1" smtClean="0"/>
              <a:t>Parantapa</a:t>
            </a:r>
            <a:r>
              <a:rPr lang="en-US" dirty="0" smtClean="0"/>
              <a:t> /</a:t>
            </a:r>
          </a:p>
          <a:p>
            <a:pPr lvl="1"/>
            <a:r>
              <a:rPr lang="en-US" dirty="0" err="1" smtClean="0"/>
              <a:t>Sarvam</a:t>
            </a:r>
            <a:r>
              <a:rPr lang="en-US" dirty="0" smtClean="0"/>
              <a:t> </a:t>
            </a:r>
            <a:r>
              <a:rPr lang="en-US" dirty="0" err="1" smtClean="0"/>
              <a:t>karmakilam</a:t>
            </a:r>
            <a:r>
              <a:rPr lang="en-US" dirty="0" smtClean="0"/>
              <a:t> </a:t>
            </a:r>
            <a:r>
              <a:rPr lang="en-US" dirty="0" err="1" smtClean="0"/>
              <a:t>Partha</a:t>
            </a:r>
            <a:endParaRPr lang="en-US" dirty="0" smtClean="0"/>
          </a:p>
          <a:p>
            <a:pPr lvl="1"/>
            <a:r>
              <a:rPr lang="en-US" dirty="0" err="1" smtClean="0"/>
              <a:t>Jnana</a:t>
            </a:r>
            <a:r>
              <a:rPr lang="en-US" dirty="0" smtClean="0"/>
              <a:t> </a:t>
            </a:r>
            <a:r>
              <a:rPr lang="en-US" dirty="0" err="1" smtClean="0"/>
              <a:t>parisamapyathe</a:t>
            </a:r>
            <a:r>
              <a:rPr lang="en-US" dirty="0" smtClean="0"/>
              <a:t> //  4/33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Stand on your own feet, and assimilate what you can; learn from every nation, take what is of sue to you</a:t>
            </a:r>
          </a:p>
          <a:p>
            <a:pPr lvl="1">
              <a:buNone/>
            </a:pPr>
            <a:r>
              <a:rPr lang="en-US" dirty="0" smtClean="0"/>
              <a:t>                                                  -- Swami Vivekananda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to learn but with humility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Tad </a:t>
            </a:r>
            <a:r>
              <a:rPr lang="en-US" dirty="0" err="1" smtClean="0"/>
              <a:t>viddhi</a:t>
            </a:r>
            <a:r>
              <a:rPr lang="en-US" dirty="0" smtClean="0"/>
              <a:t> </a:t>
            </a:r>
            <a:r>
              <a:rPr lang="en-US" dirty="0" err="1" smtClean="0"/>
              <a:t>pranipatena</a:t>
            </a:r>
            <a:endParaRPr lang="en-US" dirty="0" smtClean="0"/>
          </a:p>
          <a:p>
            <a:r>
              <a:rPr lang="en-US" dirty="0" err="1" smtClean="0"/>
              <a:t>pariprasnena</a:t>
            </a:r>
            <a:r>
              <a:rPr lang="en-US" dirty="0" smtClean="0"/>
              <a:t> </a:t>
            </a:r>
            <a:r>
              <a:rPr lang="en-US" dirty="0" err="1" smtClean="0"/>
              <a:t>sevaya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Upadeksyanti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jnanam</a:t>
            </a:r>
            <a:endParaRPr lang="en-US" dirty="0" smtClean="0"/>
          </a:p>
          <a:p>
            <a:r>
              <a:rPr lang="en-US" dirty="0" err="1" smtClean="0"/>
              <a:t>Jnaninas</a:t>
            </a:r>
            <a:r>
              <a:rPr lang="en-US" dirty="0" smtClean="0"/>
              <a:t> </a:t>
            </a:r>
            <a:r>
              <a:rPr lang="en-US" dirty="0" err="1" smtClean="0"/>
              <a:t>tattva</a:t>
            </a:r>
            <a:r>
              <a:rPr lang="en-US" dirty="0" smtClean="0"/>
              <a:t> – </a:t>
            </a:r>
            <a:r>
              <a:rPr lang="en-US" dirty="0" err="1" smtClean="0"/>
              <a:t>darsinaha</a:t>
            </a:r>
            <a:r>
              <a:rPr lang="en-US" dirty="0" smtClean="0"/>
              <a:t> //  4/34</a:t>
            </a:r>
          </a:p>
          <a:p>
            <a:endParaRPr lang="en-US" dirty="0" smtClean="0"/>
          </a:p>
          <a:p>
            <a:r>
              <a:rPr lang="en-US" dirty="0" smtClean="0"/>
              <a:t>Do not believe in anything unquestioningly </a:t>
            </a:r>
          </a:p>
          <a:p>
            <a:r>
              <a:rPr lang="en-US" dirty="0" smtClean="0"/>
              <a:t>                                    -- Swami Vivekananda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van </a:t>
            </a:r>
            <a:r>
              <a:rPr lang="en-US" dirty="0" err="1" smtClean="0"/>
              <a:t>bhavayatanena</a:t>
            </a:r>
            <a:endParaRPr lang="en-US" dirty="0" smtClean="0"/>
          </a:p>
          <a:p>
            <a:r>
              <a:rPr lang="en-US" dirty="0" smtClean="0"/>
              <a:t>Te </a:t>
            </a:r>
            <a:r>
              <a:rPr lang="en-US" dirty="0" err="1" smtClean="0"/>
              <a:t>deva</a:t>
            </a:r>
            <a:r>
              <a:rPr lang="en-US" dirty="0" smtClean="0"/>
              <a:t> </a:t>
            </a:r>
            <a:r>
              <a:rPr lang="en-US" dirty="0" err="1" smtClean="0"/>
              <a:t>bhavayanthu</a:t>
            </a:r>
            <a:r>
              <a:rPr lang="en-US" dirty="0" smtClean="0"/>
              <a:t> </a:t>
            </a:r>
            <a:r>
              <a:rPr lang="en-US" dirty="0" err="1" smtClean="0"/>
              <a:t>vaha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Parasparam</a:t>
            </a:r>
            <a:r>
              <a:rPr lang="en-US" dirty="0" smtClean="0"/>
              <a:t> </a:t>
            </a:r>
            <a:r>
              <a:rPr lang="en-US" dirty="0" err="1" smtClean="0"/>
              <a:t>bhavayanthaha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Sreyaha</a:t>
            </a:r>
            <a:r>
              <a:rPr lang="en-US" dirty="0" smtClean="0"/>
              <a:t> </a:t>
            </a:r>
            <a:r>
              <a:rPr lang="en-US" dirty="0" err="1" smtClean="0"/>
              <a:t>param</a:t>
            </a:r>
            <a:r>
              <a:rPr lang="en-US" dirty="0" smtClean="0"/>
              <a:t> </a:t>
            </a:r>
            <a:r>
              <a:rPr lang="en-US" dirty="0" err="1" smtClean="0"/>
              <a:t>avapsyatha</a:t>
            </a:r>
            <a:r>
              <a:rPr lang="en-US" dirty="0" smtClean="0"/>
              <a:t> //  3/11</a:t>
            </a:r>
          </a:p>
          <a:p>
            <a:endParaRPr lang="en-US" dirty="0" smtClean="0"/>
          </a:p>
          <a:p>
            <a:r>
              <a:rPr lang="en-US" dirty="0" smtClean="0"/>
              <a:t>The secret of  life is give and take</a:t>
            </a:r>
          </a:p>
          <a:p>
            <a:r>
              <a:rPr lang="en-US" dirty="0" smtClean="0"/>
              <a:t>                  -- Swami Vivekananda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ww.exoticindia.co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1"/>
            <a:ext cx="8229600" cy="670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There is no work with out   </a:t>
            </a:r>
            <a:br>
              <a:rPr lang="en-US" dirty="0" smtClean="0"/>
            </a:br>
            <a:r>
              <a:rPr lang="en-US" dirty="0" smtClean="0"/>
              <a:t> imperfection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Sahajam</a:t>
            </a:r>
            <a:r>
              <a:rPr lang="en-US" dirty="0" smtClean="0"/>
              <a:t> karma </a:t>
            </a:r>
            <a:r>
              <a:rPr lang="en-US" dirty="0" err="1" smtClean="0"/>
              <a:t>kauntheya</a:t>
            </a:r>
            <a:endParaRPr lang="en-US" dirty="0" smtClean="0"/>
          </a:p>
          <a:p>
            <a:r>
              <a:rPr lang="en-US" dirty="0" err="1" smtClean="0"/>
              <a:t>Sadosam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tyajet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Sarv’arambha</a:t>
            </a:r>
            <a:r>
              <a:rPr lang="en-US" dirty="0" smtClean="0"/>
              <a:t> hi </a:t>
            </a:r>
            <a:r>
              <a:rPr lang="en-US" dirty="0" err="1" smtClean="0"/>
              <a:t>dosena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Dhumen’agnir</a:t>
            </a:r>
            <a:r>
              <a:rPr lang="en-US" dirty="0" smtClean="0"/>
              <a:t> </a:t>
            </a:r>
            <a:r>
              <a:rPr lang="en-US" dirty="0" err="1" smtClean="0"/>
              <a:t>iv’avrtah</a:t>
            </a:r>
            <a:r>
              <a:rPr lang="en-US" dirty="0" smtClean="0"/>
              <a:t> //  18/48</a:t>
            </a:r>
          </a:p>
          <a:p>
            <a:endParaRPr lang="en-US" dirty="0" smtClean="0"/>
          </a:p>
          <a:p>
            <a:r>
              <a:rPr lang="en-US" dirty="0" smtClean="0"/>
              <a:t>Every work has got to pass through hundreds of difficulties before succeeding.</a:t>
            </a:r>
          </a:p>
          <a:p>
            <a:r>
              <a:rPr lang="en-US" dirty="0" smtClean="0"/>
              <a:t>Swami Vivekananda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Sastras</a:t>
            </a:r>
            <a:r>
              <a:rPr lang="en-US" dirty="0" smtClean="0"/>
              <a:t> and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Tasmath</a:t>
            </a:r>
            <a:r>
              <a:rPr lang="en-US" dirty="0" smtClean="0"/>
              <a:t> </a:t>
            </a:r>
            <a:r>
              <a:rPr lang="en-US" dirty="0" err="1" smtClean="0"/>
              <a:t>sastram</a:t>
            </a:r>
            <a:r>
              <a:rPr lang="en-US" dirty="0" smtClean="0"/>
              <a:t> </a:t>
            </a:r>
            <a:r>
              <a:rPr lang="en-US" dirty="0" err="1" smtClean="0"/>
              <a:t>pramanam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endParaRPr lang="en-US" dirty="0" smtClean="0"/>
          </a:p>
          <a:p>
            <a:r>
              <a:rPr lang="en-US" dirty="0" err="1" smtClean="0"/>
              <a:t>Karyakarya</a:t>
            </a:r>
            <a:r>
              <a:rPr lang="en-US" dirty="0" smtClean="0"/>
              <a:t> </a:t>
            </a:r>
            <a:r>
              <a:rPr lang="en-US" dirty="0" err="1" smtClean="0"/>
              <a:t>vyavasthithou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Jnatva</a:t>
            </a:r>
            <a:r>
              <a:rPr lang="en-US" dirty="0" smtClean="0"/>
              <a:t> </a:t>
            </a:r>
            <a:r>
              <a:rPr lang="en-US" dirty="0" err="1" smtClean="0"/>
              <a:t>sastra</a:t>
            </a:r>
            <a:r>
              <a:rPr lang="en-US" dirty="0" smtClean="0"/>
              <a:t> </a:t>
            </a:r>
            <a:r>
              <a:rPr lang="en-US" dirty="0" err="1" smtClean="0"/>
              <a:t>vidhan‘oktam</a:t>
            </a:r>
            <a:r>
              <a:rPr lang="en-US" dirty="0" smtClean="0"/>
              <a:t>  </a:t>
            </a:r>
          </a:p>
          <a:p>
            <a:r>
              <a:rPr lang="en-US" dirty="0" smtClean="0"/>
              <a:t>karma </a:t>
            </a:r>
            <a:r>
              <a:rPr lang="en-US" dirty="0" err="1" smtClean="0"/>
              <a:t>karthum</a:t>
            </a:r>
            <a:r>
              <a:rPr lang="en-US" dirty="0" smtClean="0"/>
              <a:t> </a:t>
            </a:r>
            <a:r>
              <a:rPr lang="en-US" dirty="0" err="1" smtClean="0"/>
              <a:t>iharhasi</a:t>
            </a:r>
            <a:r>
              <a:rPr lang="en-US" dirty="0" smtClean="0"/>
              <a:t> //  16/24</a:t>
            </a:r>
          </a:p>
          <a:p>
            <a:endParaRPr lang="en-US" dirty="0" smtClean="0"/>
          </a:p>
          <a:p>
            <a:r>
              <a:rPr lang="en-US" dirty="0" smtClean="0"/>
              <a:t>Thought, word and deed should be perfectly true</a:t>
            </a:r>
          </a:p>
          <a:p>
            <a:r>
              <a:rPr lang="en-US" dirty="0" smtClean="0"/>
              <a:t>                                             -- Swami Vivekananda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Gain knowledge and do as you 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jnanam</a:t>
            </a:r>
            <a:r>
              <a:rPr lang="en-US" dirty="0" smtClean="0"/>
              <a:t> </a:t>
            </a:r>
            <a:r>
              <a:rPr lang="en-US" dirty="0" err="1" smtClean="0"/>
              <a:t>akyatam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Guhyad</a:t>
            </a:r>
            <a:r>
              <a:rPr lang="en-US" dirty="0" smtClean="0"/>
              <a:t> </a:t>
            </a:r>
            <a:r>
              <a:rPr lang="en-US" dirty="0" err="1" smtClean="0"/>
              <a:t>guhyataranmaya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Vimrsy’aitad</a:t>
            </a:r>
            <a:r>
              <a:rPr lang="en-US" dirty="0" smtClean="0"/>
              <a:t> </a:t>
            </a:r>
            <a:r>
              <a:rPr lang="en-US" dirty="0" err="1" smtClean="0"/>
              <a:t>asesena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Yath’ecchasi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kurus</a:t>
            </a:r>
            <a:r>
              <a:rPr lang="en-US" dirty="0" smtClean="0"/>
              <a:t> //  18/63</a:t>
            </a:r>
          </a:p>
          <a:p>
            <a:endParaRPr lang="en-US" dirty="0" smtClean="0"/>
          </a:p>
          <a:p>
            <a:r>
              <a:rPr lang="en-US" dirty="0" smtClean="0"/>
              <a:t>Be independent, learn t form independent judgment</a:t>
            </a:r>
          </a:p>
          <a:p>
            <a:r>
              <a:rPr lang="en-US" dirty="0" smtClean="0"/>
              <a:t>                                                     -- Swami Vivekananda</a:t>
            </a:r>
          </a:p>
          <a:p>
            <a:r>
              <a:rPr lang="en-US" dirty="0" smtClean="0"/>
              <a:t>When you know yourself you know all</a:t>
            </a:r>
          </a:p>
          <a:p>
            <a:r>
              <a:rPr lang="en-US" dirty="0" smtClean="0"/>
              <a:t>                           -- Swami Vivekananda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the best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Pavanaha</a:t>
            </a:r>
            <a:r>
              <a:rPr lang="en-US" dirty="0" smtClean="0"/>
              <a:t> </a:t>
            </a:r>
            <a:r>
              <a:rPr lang="en-US" dirty="0" err="1" smtClean="0"/>
              <a:t>pavatam</a:t>
            </a:r>
            <a:r>
              <a:rPr lang="en-US" dirty="0" smtClean="0"/>
              <a:t> </a:t>
            </a:r>
            <a:r>
              <a:rPr lang="en-US" dirty="0" err="1" smtClean="0"/>
              <a:t>asmi</a:t>
            </a:r>
            <a:endParaRPr lang="en-US" dirty="0" smtClean="0"/>
          </a:p>
          <a:p>
            <a:r>
              <a:rPr lang="en-US" dirty="0" err="1" smtClean="0"/>
              <a:t>Ramaha</a:t>
            </a:r>
            <a:r>
              <a:rPr lang="en-US" dirty="0" smtClean="0"/>
              <a:t> </a:t>
            </a:r>
            <a:r>
              <a:rPr lang="en-US" dirty="0" err="1" smtClean="0"/>
              <a:t>shastrabritam</a:t>
            </a:r>
            <a:r>
              <a:rPr lang="en-US" dirty="0" smtClean="0"/>
              <a:t> </a:t>
            </a:r>
            <a:r>
              <a:rPr lang="en-US" dirty="0" err="1" smtClean="0"/>
              <a:t>aham</a:t>
            </a:r>
            <a:r>
              <a:rPr lang="en-US" dirty="0" smtClean="0"/>
              <a:t> /</a:t>
            </a:r>
          </a:p>
          <a:p>
            <a:r>
              <a:rPr lang="en-US" dirty="0" err="1" smtClean="0"/>
              <a:t>Jhasanam</a:t>
            </a:r>
            <a:r>
              <a:rPr lang="en-US" dirty="0" smtClean="0"/>
              <a:t> </a:t>
            </a:r>
            <a:r>
              <a:rPr lang="en-US" dirty="0" err="1" smtClean="0"/>
              <a:t>makaras</a:t>
            </a:r>
            <a:r>
              <a:rPr lang="en-US" dirty="0" smtClean="0"/>
              <a:t> ca </a:t>
            </a:r>
            <a:r>
              <a:rPr lang="en-US" dirty="0" err="1" smtClean="0"/>
              <a:t>asmi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strotasam</a:t>
            </a:r>
            <a:r>
              <a:rPr lang="en-US" dirty="0" smtClean="0"/>
              <a:t> </a:t>
            </a:r>
            <a:r>
              <a:rPr lang="en-US" dirty="0" err="1" smtClean="0"/>
              <a:t>asmi</a:t>
            </a:r>
            <a:r>
              <a:rPr lang="en-US" dirty="0" smtClean="0"/>
              <a:t> </a:t>
            </a:r>
            <a:r>
              <a:rPr lang="en-US" dirty="0" err="1" smtClean="0"/>
              <a:t>Jahnavi</a:t>
            </a:r>
            <a:r>
              <a:rPr lang="en-US" dirty="0" smtClean="0"/>
              <a:t> //</a:t>
            </a:r>
          </a:p>
          <a:p>
            <a:endParaRPr lang="en-US" dirty="0" smtClean="0"/>
          </a:p>
          <a:p>
            <a:r>
              <a:rPr lang="en-US" dirty="0" smtClean="0"/>
              <a:t>Don’t look back – forward, infinite energy, infinite enthusiasm, infinite daring and infinite patience – then alone great deeds be accomplished </a:t>
            </a:r>
          </a:p>
          <a:p>
            <a:r>
              <a:rPr lang="en-US" dirty="0" smtClean="0"/>
              <a:t>                              -- Swami Vivekananda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Rama’s 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 cha </a:t>
            </a:r>
            <a:r>
              <a:rPr lang="en-US" dirty="0" err="1" smtClean="0"/>
              <a:t>nityam</a:t>
            </a:r>
            <a:r>
              <a:rPr lang="en-US" dirty="0" smtClean="0"/>
              <a:t> </a:t>
            </a:r>
            <a:r>
              <a:rPr lang="en-US" dirty="0" err="1" smtClean="0"/>
              <a:t>prasanthatma</a:t>
            </a:r>
            <a:endParaRPr lang="en-US" dirty="0" smtClean="0"/>
          </a:p>
          <a:p>
            <a:r>
              <a:rPr lang="en-US" dirty="0" err="1" smtClean="0"/>
              <a:t>Mridhu</a:t>
            </a:r>
            <a:r>
              <a:rPr lang="en-US" dirty="0" smtClean="0"/>
              <a:t> </a:t>
            </a:r>
            <a:r>
              <a:rPr lang="en-US" dirty="0" err="1" smtClean="0"/>
              <a:t>purvanthu</a:t>
            </a:r>
            <a:r>
              <a:rPr lang="en-US" dirty="0" smtClean="0"/>
              <a:t> </a:t>
            </a:r>
            <a:r>
              <a:rPr lang="en-US" dirty="0" err="1" smtClean="0"/>
              <a:t>bashathe</a:t>
            </a:r>
            <a:endParaRPr lang="en-US" dirty="0" smtClean="0"/>
          </a:p>
          <a:p>
            <a:r>
              <a:rPr lang="en-US" dirty="0" err="1" smtClean="0"/>
              <a:t>Uccha</a:t>
            </a:r>
            <a:r>
              <a:rPr lang="en-US" dirty="0" smtClean="0"/>
              <a:t> </a:t>
            </a:r>
            <a:r>
              <a:rPr lang="en-US" dirty="0" err="1" smtClean="0"/>
              <a:t>manopi</a:t>
            </a:r>
            <a:r>
              <a:rPr lang="en-US" dirty="0" smtClean="0"/>
              <a:t> </a:t>
            </a:r>
            <a:r>
              <a:rPr lang="en-US" dirty="0" err="1" smtClean="0"/>
              <a:t>parusham</a:t>
            </a:r>
            <a:endParaRPr lang="en-US" dirty="0" smtClean="0"/>
          </a:p>
          <a:p>
            <a:r>
              <a:rPr lang="en-US" dirty="0" smtClean="0"/>
              <a:t>Na </a:t>
            </a:r>
            <a:r>
              <a:rPr lang="en-US" dirty="0" err="1" smtClean="0"/>
              <a:t>uttarma</a:t>
            </a:r>
            <a:r>
              <a:rPr lang="en-US" dirty="0" smtClean="0"/>
              <a:t> </a:t>
            </a:r>
            <a:r>
              <a:rPr lang="en-US" dirty="0" err="1" smtClean="0"/>
              <a:t>pratipadyathe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 a good cheer and belief that we are selected by the lord t do great things and </a:t>
            </a:r>
            <a:r>
              <a:rPr lang="en-US" smtClean="0"/>
              <a:t>will do them</a:t>
            </a:r>
            <a:endParaRPr lang="en-US" dirty="0" smtClean="0"/>
          </a:p>
          <a:p>
            <a:r>
              <a:rPr lang="en-US" dirty="0" smtClean="0"/>
              <a:t>-- Swami Vivekananda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Trust in Almighty is strength	</a:t>
            </a:r>
          </a:p>
          <a:p>
            <a:pPr lvl="1"/>
            <a:r>
              <a:rPr lang="en-US" dirty="0" err="1" smtClean="0"/>
              <a:t>Tasmath</a:t>
            </a:r>
            <a:r>
              <a:rPr lang="en-US" dirty="0" smtClean="0"/>
              <a:t> </a:t>
            </a:r>
            <a:r>
              <a:rPr lang="en-US" dirty="0" err="1" smtClean="0"/>
              <a:t>sarveshu</a:t>
            </a:r>
            <a:r>
              <a:rPr lang="en-US" dirty="0" smtClean="0"/>
              <a:t> </a:t>
            </a:r>
            <a:r>
              <a:rPr lang="en-US" dirty="0" err="1" smtClean="0"/>
              <a:t>kaleshu</a:t>
            </a:r>
            <a:endParaRPr lang="en-US" dirty="0" smtClean="0"/>
          </a:p>
          <a:p>
            <a:pPr lvl="1"/>
            <a:r>
              <a:rPr lang="en-US" dirty="0" smtClean="0"/>
              <a:t>Ma </a:t>
            </a:r>
            <a:r>
              <a:rPr lang="en-US" dirty="0" err="1" smtClean="0"/>
              <a:t>manusmara</a:t>
            </a:r>
            <a:r>
              <a:rPr lang="en-US" dirty="0" smtClean="0"/>
              <a:t> </a:t>
            </a:r>
            <a:r>
              <a:rPr lang="en-US" dirty="0" err="1" smtClean="0"/>
              <a:t>yudhyacha</a:t>
            </a:r>
            <a:endParaRPr lang="en-US" dirty="0" smtClean="0"/>
          </a:p>
          <a:p>
            <a:pPr lvl="1"/>
            <a:r>
              <a:rPr lang="en-US" dirty="0" err="1" smtClean="0"/>
              <a:t>Mayyarpita</a:t>
            </a:r>
            <a:r>
              <a:rPr lang="en-US" dirty="0" smtClean="0"/>
              <a:t> </a:t>
            </a:r>
            <a:r>
              <a:rPr lang="en-US" dirty="0" err="1" smtClean="0"/>
              <a:t>mano</a:t>
            </a:r>
            <a:r>
              <a:rPr lang="en-US" dirty="0" smtClean="0"/>
              <a:t> </a:t>
            </a:r>
            <a:r>
              <a:rPr lang="en-US" dirty="0" err="1" smtClean="0"/>
              <a:t>budhihi</a:t>
            </a:r>
            <a:endParaRPr lang="en-US" dirty="0" smtClean="0"/>
          </a:p>
          <a:p>
            <a:pPr lvl="1"/>
            <a:r>
              <a:rPr lang="en-US" dirty="0" err="1" smtClean="0"/>
              <a:t>Mame</a:t>
            </a:r>
            <a:r>
              <a:rPr lang="en-US" dirty="0" smtClean="0"/>
              <a:t> </a:t>
            </a:r>
            <a:r>
              <a:rPr lang="en-US" dirty="0" err="1" smtClean="0"/>
              <a:t>vysyasa</a:t>
            </a:r>
            <a:r>
              <a:rPr lang="en-US" dirty="0" smtClean="0"/>
              <a:t> </a:t>
            </a:r>
            <a:r>
              <a:rPr lang="en-US" dirty="0" err="1" smtClean="0"/>
              <a:t>asamsaya</a:t>
            </a:r>
            <a:r>
              <a:rPr lang="en-US" dirty="0" smtClean="0"/>
              <a:t>   8/7</a:t>
            </a:r>
          </a:p>
          <a:p>
            <a:endParaRPr lang="en-US" dirty="0" smtClean="0"/>
          </a:p>
          <a:p>
            <a:r>
              <a:rPr lang="en-US" dirty="0" smtClean="0"/>
              <a:t>Be of good cheer and believe that we are selected by the Lord to do great things, and we will do them </a:t>
            </a:r>
          </a:p>
          <a:p>
            <a:pPr lvl="1">
              <a:buNone/>
            </a:pPr>
            <a:r>
              <a:rPr lang="en-US" dirty="0" smtClean="0"/>
              <a:t>                                                -- Swami Vivekananda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Righteousness and Hard Work</a:t>
            </a:r>
          </a:p>
          <a:p>
            <a:pPr lvl="1"/>
            <a:r>
              <a:rPr lang="en-US" dirty="0" err="1" smtClean="0"/>
              <a:t>Yatra</a:t>
            </a:r>
            <a:r>
              <a:rPr lang="en-US" dirty="0" smtClean="0"/>
              <a:t> </a:t>
            </a:r>
            <a:r>
              <a:rPr lang="en-US" dirty="0" err="1" smtClean="0"/>
              <a:t>yogeswarah</a:t>
            </a:r>
            <a:r>
              <a:rPr lang="en-US" dirty="0" smtClean="0"/>
              <a:t> Krishna </a:t>
            </a:r>
          </a:p>
          <a:p>
            <a:pPr lvl="1"/>
            <a:r>
              <a:rPr lang="en-US" dirty="0" err="1" smtClean="0"/>
              <a:t>Yatra</a:t>
            </a:r>
            <a:r>
              <a:rPr lang="en-US" dirty="0" smtClean="0"/>
              <a:t> </a:t>
            </a:r>
            <a:r>
              <a:rPr lang="en-US" dirty="0" err="1" smtClean="0"/>
              <a:t>Parho</a:t>
            </a:r>
            <a:r>
              <a:rPr lang="en-US" dirty="0" smtClean="0"/>
              <a:t> </a:t>
            </a:r>
            <a:r>
              <a:rPr lang="en-US" dirty="0" err="1" smtClean="0"/>
              <a:t>dhanurdharaha</a:t>
            </a:r>
            <a:endParaRPr lang="en-US" dirty="0" smtClean="0"/>
          </a:p>
          <a:p>
            <a:pPr lvl="1"/>
            <a:r>
              <a:rPr lang="en-US" dirty="0" err="1" smtClean="0"/>
              <a:t>Tatra</a:t>
            </a:r>
            <a:r>
              <a:rPr lang="en-US" dirty="0" smtClean="0"/>
              <a:t> </a:t>
            </a:r>
            <a:r>
              <a:rPr lang="en-US" dirty="0" err="1" smtClean="0"/>
              <a:t>srirvijayo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druva</a:t>
            </a:r>
            <a:r>
              <a:rPr lang="en-US" dirty="0" smtClean="0"/>
              <a:t> </a:t>
            </a:r>
            <a:r>
              <a:rPr lang="en-US" dirty="0" err="1" smtClean="0"/>
              <a:t>nitir</a:t>
            </a:r>
            <a:r>
              <a:rPr lang="en-US" dirty="0" smtClean="0"/>
              <a:t> </a:t>
            </a:r>
            <a:r>
              <a:rPr lang="en-US" dirty="0" err="1" smtClean="0"/>
              <a:t>matir</a:t>
            </a:r>
            <a:r>
              <a:rPr lang="en-US" dirty="0" smtClean="0"/>
              <a:t> mama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degree of Unselfishness marks the degree of success everywhere </a:t>
            </a:r>
          </a:p>
          <a:p>
            <a:pPr>
              <a:buNone/>
            </a:pPr>
            <a:r>
              <a:rPr lang="en-US" dirty="0" smtClean="0"/>
              <a:t>                                               -- Swami Vivekananda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Intellectuals solve problems ;</a:t>
            </a:r>
          </a:p>
          <a:p>
            <a:r>
              <a:rPr lang="en-US" dirty="0" smtClean="0"/>
              <a:t>Geniuses prevent them</a:t>
            </a:r>
          </a:p>
          <a:p>
            <a:r>
              <a:rPr lang="en-US" dirty="0" smtClean="0"/>
              <a:t>                        -- Albert Einstein</a:t>
            </a:r>
          </a:p>
          <a:p>
            <a:endParaRPr lang="en-US" dirty="0" smtClean="0"/>
          </a:p>
          <a:p>
            <a:r>
              <a:rPr lang="en-US" dirty="0" smtClean="0"/>
              <a:t>Great minds have purposes</a:t>
            </a:r>
          </a:p>
          <a:p>
            <a:r>
              <a:rPr lang="en-US" dirty="0" smtClean="0"/>
              <a:t>Others  have  wishes</a:t>
            </a:r>
          </a:p>
          <a:p>
            <a:r>
              <a:rPr lang="en-US" dirty="0" smtClean="0"/>
              <a:t>              Washington Irving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greatest sin is to think yourself Weak</a:t>
            </a:r>
          </a:p>
          <a:p>
            <a:r>
              <a:rPr lang="en-US" dirty="0" smtClean="0"/>
              <a:t>                                -- Swami Vivekananda</a:t>
            </a:r>
          </a:p>
          <a:p>
            <a:endParaRPr lang="en-US" dirty="0" smtClean="0"/>
          </a:p>
          <a:p>
            <a:r>
              <a:rPr lang="en-US" dirty="0" err="1" smtClean="0"/>
              <a:t>Heros</a:t>
            </a:r>
            <a:r>
              <a:rPr lang="en-US" dirty="0" smtClean="0"/>
              <a:t> only enjoy the world </a:t>
            </a:r>
          </a:p>
          <a:p>
            <a:r>
              <a:rPr lang="en-US" dirty="0" smtClean="0"/>
              <a:t>       -- Swami Vivekananda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95600"/>
            <a:ext cx="8229600" cy="1143000"/>
          </a:xfrm>
        </p:spPr>
        <p:txBody>
          <a:bodyPr/>
          <a:lstStyle/>
          <a:p>
            <a:r>
              <a:rPr lang="en-US" dirty="0" smtClean="0"/>
              <a:t>Wish you alls the best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066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smtClean="0"/>
          </a:p>
          <a:p>
            <a:r>
              <a:rPr lang="en-US" smtClean="0"/>
              <a:t>First </a:t>
            </a:r>
            <a:r>
              <a:rPr lang="en-US" dirty="0" smtClean="0"/>
              <a:t>Governor General of India</a:t>
            </a:r>
          </a:p>
          <a:p>
            <a:r>
              <a:rPr lang="en-US" dirty="0" smtClean="0"/>
              <a:t>First translation of </a:t>
            </a:r>
            <a:r>
              <a:rPr lang="en-US" dirty="0" err="1" smtClean="0"/>
              <a:t>Bhagavad</a:t>
            </a:r>
            <a:r>
              <a:rPr lang="en-US" dirty="0" smtClean="0"/>
              <a:t> </a:t>
            </a:r>
            <a:r>
              <a:rPr lang="en-US" dirty="0" err="1" smtClean="0"/>
              <a:t>Gita</a:t>
            </a:r>
            <a:r>
              <a:rPr lang="en-US" dirty="0" smtClean="0"/>
              <a:t> into English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956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487363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Speaking about the universality and  profundity  of the teachings of the </a:t>
            </a:r>
            <a:r>
              <a:rPr lang="en-US" dirty="0" err="1" smtClean="0"/>
              <a:t>Gita</a:t>
            </a:r>
            <a:r>
              <a:rPr lang="en-US" dirty="0" smtClean="0"/>
              <a:t>, Warren Hastings, the first Governor-General of India (1773-1784), in his introduction to the first-ever English translation of the Text by Charles Wilkins (1784) declares that ‘Works as the </a:t>
            </a:r>
            <a:r>
              <a:rPr lang="en-US" dirty="0" err="1" smtClean="0"/>
              <a:t>Gita</a:t>
            </a:r>
            <a:r>
              <a:rPr lang="en-US" dirty="0" smtClean="0"/>
              <a:t> could live long after the British domination in India has ceased to exist’ and that it contains passages ‘elevated to a track of sublimity into which our habits of judgment will find it difficult to penetrate </a:t>
            </a:r>
          </a:p>
          <a:p>
            <a:pPr lvl="1">
              <a:buNone/>
            </a:pPr>
            <a:r>
              <a:rPr lang="en-US" dirty="0" smtClean="0"/>
              <a:t>			</a:t>
            </a:r>
          </a:p>
          <a:p>
            <a:pPr lvl="1">
              <a:buNone/>
            </a:pPr>
            <a:r>
              <a:rPr lang="en-US" dirty="0" smtClean="0"/>
              <a:t>			- </a:t>
            </a:r>
            <a:r>
              <a:rPr lang="en-US" dirty="0" err="1" smtClean="0"/>
              <a:t>Srimad</a:t>
            </a:r>
            <a:r>
              <a:rPr lang="en-US" dirty="0" smtClean="0"/>
              <a:t> </a:t>
            </a:r>
            <a:r>
              <a:rPr lang="en-US" dirty="0" err="1" smtClean="0"/>
              <a:t>Bhagavad</a:t>
            </a:r>
            <a:r>
              <a:rPr lang="en-US" dirty="0" smtClean="0"/>
              <a:t> </a:t>
            </a:r>
            <a:r>
              <a:rPr lang="en-US" dirty="0" err="1" smtClean="0"/>
              <a:t>Gita</a:t>
            </a:r>
            <a:r>
              <a:rPr lang="en-US" dirty="0" smtClean="0"/>
              <a:t> (Scripture of Mankind)</a:t>
            </a:r>
          </a:p>
          <a:p>
            <a:pPr lvl="1">
              <a:buNone/>
            </a:pPr>
            <a:r>
              <a:rPr lang="en-US" dirty="0" smtClean="0"/>
              <a:t>   			-  Sri Ramakrishna Math, </a:t>
            </a:r>
            <a:r>
              <a:rPr lang="en-US" dirty="0" err="1" smtClean="0"/>
              <a:t>Mylapore</a:t>
            </a:r>
            <a:r>
              <a:rPr lang="en-US" dirty="0" smtClean="0"/>
              <a:t> – Madras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 put in the context of a battle scene, the object of the </a:t>
            </a:r>
            <a:r>
              <a:rPr lang="en-US" dirty="0" err="1" smtClean="0"/>
              <a:t>Gita</a:t>
            </a:r>
            <a:r>
              <a:rPr lang="en-US" dirty="0" smtClean="0"/>
              <a:t> is not war – mongering but exhorting man to do his duty, whatever it be, in a spirit of detachment and dedication.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Srimad</a:t>
            </a:r>
            <a:r>
              <a:rPr lang="en-US" dirty="0" smtClean="0"/>
              <a:t> </a:t>
            </a:r>
            <a:r>
              <a:rPr lang="en-US" dirty="0" err="1" smtClean="0"/>
              <a:t>Bhagavad</a:t>
            </a:r>
            <a:r>
              <a:rPr lang="en-US" dirty="0" smtClean="0"/>
              <a:t> </a:t>
            </a:r>
            <a:r>
              <a:rPr lang="en-US" dirty="0" err="1" smtClean="0"/>
              <a:t>Gita</a:t>
            </a:r>
            <a:r>
              <a:rPr lang="en-US" dirty="0" smtClean="0"/>
              <a:t> (Scripture of Mankind)</a:t>
            </a:r>
          </a:p>
          <a:p>
            <a:pPr lvl="1">
              <a:buNone/>
            </a:pPr>
            <a:r>
              <a:rPr lang="en-US" dirty="0" smtClean="0"/>
              <a:t>   		-  Sri Ramakrishna Math, </a:t>
            </a:r>
            <a:r>
              <a:rPr lang="en-US" dirty="0" err="1" smtClean="0"/>
              <a:t>Mylapore</a:t>
            </a:r>
            <a:r>
              <a:rPr lang="en-US" dirty="0" smtClean="0"/>
              <a:t> – Madras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Bhagavad</a:t>
            </a:r>
            <a:r>
              <a:rPr lang="en-US" dirty="0" smtClean="0"/>
              <a:t> </a:t>
            </a:r>
            <a:r>
              <a:rPr lang="en-US" dirty="0" err="1" smtClean="0"/>
              <a:t>Gita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Krishna’s Universal  Message through </a:t>
            </a:r>
            <a:r>
              <a:rPr lang="en-US" dirty="0" err="1" smtClean="0"/>
              <a:t>Arjuna</a:t>
            </a:r>
            <a:endParaRPr lang="en-US" dirty="0" smtClean="0"/>
          </a:p>
          <a:p>
            <a:r>
              <a:rPr lang="en-US" dirty="0" smtClean="0"/>
              <a:t>Has  18 Chapters</a:t>
            </a:r>
          </a:p>
          <a:p>
            <a:r>
              <a:rPr lang="en-US" dirty="0" smtClean="0"/>
              <a:t>700 Verses / </a:t>
            </a:r>
            <a:r>
              <a:rPr lang="en-US" smtClean="0"/>
              <a:t>Slokas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Corporate Governance – Management &amp; </a:t>
            </a:r>
            <a:r>
              <a:rPr lang="en-US" dirty="0" err="1" smtClean="0"/>
              <a:t>Bhagavad</a:t>
            </a:r>
            <a:r>
              <a:rPr lang="en-US" dirty="0" smtClean="0"/>
              <a:t> </a:t>
            </a:r>
            <a:r>
              <a:rPr lang="en-US" dirty="0" err="1" smtClean="0"/>
              <a:t>Gita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Partiality and favoritism</a:t>
            </a:r>
          </a:p>
          <a:p>
            <a:r>
              <a:rPr lang="en-US" dirty="0" smtClean="0"/>
              <a:t>Learning out and finding of the task before us</a:t>
            </a:r>
          </a:p>
          <a:p>
            <a:r>
              <a:rPr lang="en-US" dirty="0" smtClean="0"/>
              <a:t>Do not run away from situations and problems – face them</a:t>
            </a:r>
          </a:p>
          <a:p>
            <a:r>
              <a:rPr lang="en-US" dirty="0" smtClean="0"/>
              <a:t>Act and do things that are just and be fit</a:t>
            </a:r>
          </a:p>
          <a:p>
            <a:r>
              <a:rPr lang="en-US" dirty="0" smtClean="0"/>
              <a:t>Be heroic and righteous</a:t>
            </a:r>
          </a:p>
          <a:p>
            <a:r>
              <a:rPr lang="en-US" dirty="0" smtClean="0"/>
              <a:t>Have patience and clarity. Things will come and go</a:t>
            </a:r>
          </a:p>
          <a:p>
            <a:r>
              <a:rPr lang="en-US" dirty="0" smtClean="0"/>
              <a:t>Be calm and Balanced</a:t>
            </a:r>
          </a:p>
          <a:p>
            <a:r>
              <a:rPr lang="en-US" dirty="0" smtClean="0"/>
              <a:t>Be reasonable and realistic in your activities and avoid overdoing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Concentrate and focus on work not the result</a:t>
            </a:r>
          </a:p>
          <a:p>
            <a:r>
              <a:rPr lang="en-US" dirty="0" smtClean="0"/>
              <a:t>Action is must</a:t>
            </a:r>
          </a:p>
          <a:p>
            <a:r>
              <a:rPr lang="en-US" dirty="0" smtClean="0"/>
              <a:t>Keep working and keep fit</a:t>
            </a:r>
          </a:p>
          <a:p>
            <a:r>
              <a:rPr lang="en-US" dirty="0" smtClean="0"/>
              <a:t>Learned and wise set standards – others follow</a:t>
            </a:r>
          </a:p>
          <a:p>
            <a:r>
              <a:rPr lang="en-US" dirty="0" smtClean="0"/>
              <a:t>Learned to guide well without creating confusion</a:t>
            </a:r>
          </a:p>
          <a:p>
            <a:r>
              <a:rPr lang="en-US" dirty="0" smtClean="0"/>
              <a:t>Own profession is Great</a:t>
            </a:r>
          </a:p>
          <a:p>
            <a:r>
              <a:rPr lang="en-US" dirty="0" smtClean="0"/>
              <a:t>Avoid veil the true knowledge</a:t>
            </a:r>
          </a:p>
          <a:p>
            <a:r>
              <a:rPr lang="en-US" dirty="0" smtClean="0"/>
              <a:t>Proper understanding of people</a:t>
            </a:r>
          </a:p>
          <a:p>
            <a:r>
              <a:rPr lang="en-US" dirty="0" smtClean="0"/>
              <a:t>Knowledge is power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299</TotalTime>
  <Words>1253</Words>
  <Application>Microsoft Office PowerPoint</Application>
  <PresentationFormat>On-screen Show (4:3)</PresentationFormat>
  <Paragraphs>312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Flow</vt:lpstr>
      <vt:lpstr>Corporate Governance – CMA &amp; Bhagavad Gita </vt:lpstr>
      <vt:lpstr>Slide 2</vt:lpstr>
      <vt:lpstr>Slide 3</vt:lpstr>
      <vt:lpstr>Slide 4</vt:lpstr>
      <vt:lpstr>Slide 5</vt:lpstr>
      <vt:lpstr>Slide 6</vt:lpstr>
      <vt:lpstr>Bhagavad Gita </vt:lpstr>
      <vt:lpstr>Corporate Governance – Management &amp; Bhagavad Gita </vt:lpstr>
      <vt:lpstr>Slide 9</vt:lpstr>
      <vt:lpstr>Slide 10</vt:lpstr>
      <vt:lpstr>Slide 11</vt:lpstr>
      <vt:lpstr>Slide 12</vt:lpstr>
      <vt:lpstr>Partiality and Favoritism</vt:lpstr>
      <vt:lpstr>Learning and finding out the tasks before – how big are they?</vt:lpstr>
      <vt:lpstr>Don’t run away from situations</vt:lpstr>
      <vt:lpstr>Act and do things that are just and be fit</vt:lpstr>
      <vt:lpstr>Be heroic and righteous</vt:lpstr>
      <vt:lpstr>Things come and go – Endure with them –</vt:lpstr>
      <vt:lpstr>Be Moderate and reasonable  </vt:lpstr>
      <vt:lpstr>Concentrate and focus on  work and not the result </vt:lpstr>
      <vt:lpstr>Action is must – you must act</vt:lpstr>
      <vt:lpstr>Keep working and keep fit</vt:lpstr>
      <vt:lpstr>Learned and wise set standards and others follow </vt:lpstr>
      <vt:lpstr>Own profession is greater </vt:lpstr>
      <vt:lpstr>Avoid veil the true knowledge</vt:lpstr>
      <vt:lpstr>Proper understanding of  people is essential  </vt:lpstr>
      <vt:lpstr>Knowledge is Power  </vt:lpstr>
      <vt:lpstr>Question to learn but with humility</vt:lpstr>
      <vt:lpstr>Mutual Help</vt:lpstr>
      <vt:lpstr> There is no work with out     imperfection</vt:lpstr>
      <vt:lpstr>Sastras and standards</vt:lpstr>
      <vt:lpstr>Gain knowledge and do as you like</vt:lpstr>
      <vt:lpstr>Be the best</vt:lpstr>
      <vt:lpstr>Rama’s qualities</vt:lpstr>
      <vt:lpstr>Slide 35</vt:lpstr>
      <vt:lpstr>Slide 36</vt:lpstr>
      <vt:lpstr>Slide 37</vt:lpstr>
      <vt:lpstr>Slide 38</vt:lpstr>
      <vt:lpstr>Wish you alls the best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Jagan</cp:lastModifiedBy>
  <cp:revision>120</cp:revision>
  <dcterms:created xsi:type="dcterms:W3CDTF">2006-08-16T00:00:00Z</dcterms:created>
  <dcterms:modified xsi:type="dcterms:W3CDTF">2016-12-09T03:47:36Z</dcterms:modified>
</cp:coreProperties>
</file>