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61" r:id="rId5"/>
    <p:sldId id="258" r:id="rId6"/>
    <p:sldId id="277" r:id="rId7"/>
    <p:sldId id="279" r:id="rId8"/>
    <p:sldId id="274" r:id="rId9"/>
    <p:sldId id="262" r:id="rId10"/>
    <p:sldId id="263" r:id="rId11"/>
    <p:sldId id="264" r:id="rId12"/>
    <p:sldId id="266" r:id="rId13"/>
    <p:sldId id="267" r:id="rId14"/>
    <p:sldId id="276" r:id="rId15"/>
    <p:sldId id="278" r:id="rId16"/>
    <p:sldId id="269" r:id="rId17"/>
    <p:sldId id="270" r:id="rId18"/>
    <p:sldId id="275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1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22222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layout/>
      <c:txPr>
        <a:bodyPr/>
        <a:lstStyle/>
        <a:p>
          <a:pPr>
            <a:defRPr lang="en-IN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Sheet1!$A$2:$A$10</c:f>
              <c:strCache>
                <c:ptCount val="9"/>
                <c:pt idx="0">
                  <c:v>Emp. Remuneration</c:v>
                </c:pt>
                <c:pt idx="1">
                  <c:v>Stores</c:v>
                </c:pt>
                <c:pt idx="2">
                  <c:v>Power</c:v>
                </c:pt>
                <c:pt idx="3">
                  <c:v>welfare</c:v>
                </c:pt>
                <c:pt idx="4">
                  <c:v>Contractual &amp; Repair</c:v>
                </c:pt>
                <c:pt idx="5">
                  <c:v>Other expenses</c:v>
                </c:pt>
                <c:pt idx="6">
                  <c:v>OBR adjustment</c:v>
                </c:pt>
                <c:pt idx="7">
                  <c:v>Interest &amp; Fin. Charges</c:v>
                </c:pt>
                <c:pt idx="8">
                  <c:v>Depreciation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29569</c:v>
                </c:pt>
                <c:pt idx="1">
                  <c:v>7082</c:v>
                </c:pt>
                <c:pt idx="2">
                  <c:v>2504</c:v>
                </c:pt>
                <c:pt idx="3">
                  <c:v>1082</c:v>
                </c:pt>
                <c:pt idx="4">
                  <c:v>12371</c:v>
                </c:pt>
                <c:pt idx="5">
                  <c:v>4203</c:v>
                </c:pt>
                <c:pt idx="6">
                  <c:v>2811</c:v>
                </c:pt>
                <c:pt idx="7">
                  <c:v>7</c:v>
                </c:pt>
                <c:pt idx="8">
                  <c:v>2466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3E-4AB4-AD29-4F6D67551F79}"/>
            </c:ext>
          </c:extLst>
        </c:ser>
        <c:firstSliceAng val="0"/>
      </c:pieChart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layout/>
      <c:txPr>
        <a:bodyPr/>
        <a:lstStyle/>
        <a:p>
          <a:pPr>
            <a:defRPr lang="en-IN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MW</c:v>
                </c:pt>
              </c:strCache>
            </c:strRef>
          </c:tx>
          <c:dLbls>
            <c:dLbl>
              <c:idx val="5"/>
              <c:layout>
                <c:manualLayout>
                  <c:x val="0.12349372995042318"/>
                  <c:y val="1.7141103451353901E-3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A6F-440D-972C-F080F5ECA7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  <c:showCatName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Coal</c:v>
                </c:pt>
                <c:pt idx="1">
                  <c:v>Gas</c:v>
                </c:pt>
                <c:pt idx="2">
                  <c:v>Oil</c:v>
                </c:pt>
                <c:pt idx="3">
                  <c:v>Hydro</c:v>
                </c:pt>
                <c:pt idx="4">
                  <c:v>Nuclear</c:v>
                </c:pt>
                <c:pt idx="5">
                  <c:v>Renwable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185173</c:v>
                </c:pt>
                <c:pt idx="1">
                  <c:v>24509</c:v>
                </c:pt>
                <c:pt idx="2">
                  <c:v>994</c:v>
                </c:pt>
                <c:pt idx="3">
                  <c:v>42783</c:v>
                </c:pt>
                <c:pt idx="4">
                  <c:v>5780</c:v>
                </c:pt>
                <c:pt idx="5">
                  <c:v>38822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6F-440D-972C-F080F5ECA7C9}"/>
            </c:ext>
          </c:extLst>
        </c:ser>
        <c:firstSliceAng val="0"/>
      </c:pieChart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65F636-F328-4863-A20A-A668261E452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65BC7B54-408F-4719-AA28-1BE7F4C59152}">
      <dgm:prSet/>
      <dgm:spPr/>
      <dgm:t>
        <a:bodyPr/>
        <a:lstStyle/>
        <a:p>
          <a:pPr rtl="0"/>
          <a:r>
            <a:rPr lang="en-IN" dirty="0" smtClean="0"/>
            <a:t>Sales – Profit = Target Cost</a:t>
          </a:r>
          <a:endParaRPr lang="en-IN" dirty="0"/>
        </a:p>
      </dgm:t>
    </dgm:pt>
    <dgm:pt modelId="{C8A335BE-016D-4EDE-9AC8-186B9BD9D7AB}" type="parTrans" cxnId="{6C93FF70-784E-4B82-8052-1205B5E65E52}">
      <dgm:prSet/>
      <dgm:spPr/>
      <dgm:t>
        <a:bodyPr/>
        <a:lstStyle/>
        <a:p>
          <a:endParaRPr lang="en-IN"/>
        </a:p>
      </dgm:t>
    </dgm:pt>
    <dgm:pt modelId="{95E1F8D4-E144-4B06-85F9-3CD46E32DD5C}" type="sibTrans" cxnId="{6C93FF70-784E-4B82-8052-1205B5E65E52}">
      <dgm:prSet/>
      <dgm:spPr/>
      <dgm:t>
        <a:bodyPr/>
        <a:lstStyle/>
        <a:p>
          <a:endParaRPr lang="en-IN"/>
        </a:p>
      </dgm:t>
    </dgm:pt>
    <dgm:pt modelId="{240861D3-94A7-458E-991C-3251077CF408}">
      <dgm:prSet/>
      <dgm:spPr/>
      <dgm:t>
        <a:bodyPr/>
        <a:lstStyle/>
        <a:p>
          <a:pPr rtl="0"/>
          <a:r>
            <a:rPr lang="en-IN" dirty="0" smtClean="0"/>
            <a:t>Existing cost – Reduction through efficiency= Target cost</a:t>
          </a:r>
          <a:endParaRPr lang="en-IN" dirty="0"/>
        </a:p>
      </dgm:t>
    </dgm:pt>
    <dgm:pt modelId="{E624AE5C-090E-49C2-BAB4-D3EE2E820B54}" type="parTrans" cxnId="{5E4712B7-5EBC-4F1F-83ED-5879A6533BC7}">
      <dgm:prSet/>
      <dgm:spPr/>
      <dgm:t>
        <a:bodyPr/>
        <a:lstStyle/>
        <a:p>
          <a:endParaRPr lang="en-IN"/>
        </a:p>
      </dgm:t>
    </dgm:pt>
    <dgm:pt modelId="{A5C599C3-5017-4989-8723-146DFAA3B4EE}" type="sibTrans" cxnId="{5E4712B7-5EBC-4F1F-83ED-5879A6533BC7}">
      <dgm:prSet/>
      <dgm:spPr/>
      <dgm:t>
        <a:bodyPr/>
        <a:lstStyle/>
        <a:p>
          <a:endParaRPr lang="en-IN"/>
        </a:p>
      </dgm:t>
    </dgm:pt>
    <dgm:pt modelId="{C7F1E6D3-C136-45F4-B1B7-87CBCCF8B51E}" type="pres">
      <dgm:prSet presAssocID="{2B65F636-F328-4863-A20A-A668261E452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46C92CE-DA4B-4533-BABF-D2D790CE8360}" type="pres">
      <dgm:prSet presAssocID="{2B65F636-F328-4863-A20A-A668261E4523}" presName="arrow" presStyleLbl="bgShp" presStyleIdx="0" presStyleCnt="1"/>
      <dgm:spPr/>
    </dgm:pt>
    <dgm:pt modelId="{3F4366D5-CF4D-44B4-9CCA-284A7801AA59}" type="pres">
      <dgm:prSet presAssocID="{2B65F636-F328-4863-A20A-A668261E4523}" presName="linearProcess" presStyleCnt="0"/>
      <dgm:spPr/>
    </dgm:pt>
    <dgm:pt modelId="{0F20166A-F6B5-4D88-B27F-C71BBF1CF981}" type="pres">
      <dgm:prSet presAssocID="{65BC7B54-408F-4719-AA28-1BE7F4C59152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DFF3FB2-6CDD-4987-9313-4B8C9E8D2256}" type="pres">
      <dgm:prSet presAssocID="{95E1F8D4-E144-4B06-85F9-3CD46E32DD5C}" presName="sibTrans" presStyleCnt="0"/>
      <dgm:spPr/>
    </dgm:pt>
    <dgm:pt modelId="{77B59A56-DA6C-4F13-A82C-C0FE6E834A60}" type="pres">
      <dgm:prSet presAssocID="{240861D3-94A7-458E-991C-3251077CF40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55FA69E-922B-42F3-899D-595D513F10B8}" type="presOf" srcId="{65BC7B54-408F-4719-AA28-1BE7F4C59152}" destId="{0F20166A-F6B5-4D88-B27F-C71BBF1CF981}" srcOrd="0" destOrd="0" presId="urn:microsoft.com/office/officeart/2005/8/layout/hProcess9"/>
    <dgm:cxn modelId="{6C93FF70-784E-4B82-8052-1205B5E65E52}" srcId="{2B65F636-F328-4863-A20A-A668261E4523}" destId="{65BC7B54-408F-4719-AA28-1BE7F4C59152}" srcOrd="0" destOrd="0" parTransId="{C8A335BE-016D-4EDE-9AC8-186B9BD9D7AB}" sibTransId="{95E1F8D4-E144-4B06-85F9-3CD46E32DD5C}"/>
    <dgm:cxn modelId="{5E4712B7-5EBC-4F1F-83ED-5879A6533BC7}" srcId="{2B65F636-F328-4863-A20A-A668261E4523}" destId="{240861D3-94A7-458E-991C-3251077CF408}" srcOrd="1" destOrd="0" parTransId="{E624AE5C-090E-49C2-BAB4-D3EE2E820B54}" sibTransId="{A5C599C3-5017-4989-8723-146DFAA3B4EE}"/>
    <dgm:cxn modelId="{797C967F-AE7E-4FFE-927E-7F1CC28B2D31}" type="presOf" srcId="{240861D3-94A7-458E-991C-3251077CF408}" destId="{77B59A56-DA6C-4F13-A82C-C0FE6E834A60}" srcOrd="0" destOrd="0" presId="urn:microsoft.com/office/officeart/2005/8/layout/hProcess9"/>
    <dgm:cxn modelId="{8A798923-CB71-460D-A7B6-BD8A265F2BC0}" type="presOf" srcId="{2B65F636-F328-4863-A20A-A668261E4523}" destId="{C7F1E6D3-C136-45F4-B1B7-87CBCCF8B51E}" srcOrd="0" destOrd="0" presId="urn:microsoft.com/office/officeart/2005/8/layout/hProcess9"/>
    <dgm:cxn modelId="{34BF04A6-6D66-42D4-8195-BB59D33E7776}" type="presParOf" srcId="{C7F1E6D3-C136-45F4-B1B7-87CBCCF8B51E}" destId="{446C92CE-DA4B-4533-BABF-D2D790CE8360}" srcOrd="0" destOrd="0" presId="urn:microsoft.com/office/officeart/2005/8/layout/hProcess9"/>
    <dgm:cxn modelId="{DBFCBD71-BAB6-4E72-A241-C66A0652EBA9}" type="presParOf" srcId="{C7F1E6D3-C136-45F4-B1B7-87CBCCF8B51E}" destId="{3F4366D5-CF4D-44B4-9CCA-284A7801AA59}" srcOrd="1" destOrd="0" presId="urn:microsoft.com/office/officeart/2005/8/layout/hProcess9"/>
    <dgm:cxn modelId="{EA4E51E1-1453-473C-B467-9C64347D5009}" type="presParOf" srcId="{3F4366D5-CF4D-44B4-9CCA-284A7801AA59}" destId="{0F20166A-F6B5-4D88-B27F-C71BBF1CF981}" srcOrd="0" destOrd="0" presId="urn:microsoft.com/office/officeart/2005/8/layout/hProcess9"/>
    <dgm:cxn modelId="{276E9B2D-F3B9-48C5-BBFE-229A131EE653}" type="presParOf" srcId="{3F4366D5-CF4D-44B4-9CCA-284A7801AA59}" destId="{4DFF3FB2-6CDD-4987-9313-4B8C9E8D2256}" srcOrd="1" destOrd="0" presId="urn:microsoft.com/office/officeart/2005/8/layout/hProcess9"/>
    <dgm:cxn modelId="{931E3D52-CC2D-4B80-A582-4DF4F28A3A56}" type="presParOf" srcId="{3F4366D5-CF4D-44B4-9CCA-284A7801AA59}" destId="{77B59A56-DA6C-4F13-A82C-C0FE6E834A6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521F65-B269-4F6F-8CA5-E9C418A9932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F229B6A2-356E-4A3E-95AE-02907C23EACA}">
      <dgm:prSet phldrT="[Text]" custT="1"/>
      <dgm:spPr/>
      <dgm:t>
        <a:bodyPr/>
        <a:lstStyle/>
        <a:p>
          <a:r>
            <a:rPr lang="en-IN" sz="2200" smtClean="0"/>
            <a:t>Structural</a:t>
          </a:r>
          <a:endParaRPr lang="en-IN" sz="2200" dirty="0"/>
        </a:p>
      </dgm:t>
    </dgm:pt>
    <dgm:pt modelId="{03890CE9-C9CE-4D7A-89C8-7DD3A44CC838}" type="parTrans" cxnId="{049411A2-533A-4980-8D58-1C18ED56D5B9}">
      <dgm:prSet/>
      <dgm:spPr/>
      <dgm:t>
        <a:bodyPr/>
        <a:lstStyle/>
        <a:p>
          <a:endParaRPr lang="en-IN"/>
        </a:p>
      </dgm:t>
    </dgm:pt>
    <dgm:pt modelId="{7DC95B8E-F8F8-4868-A470-938516F2CB04}" type="sibTrans" cxnId="{049411A2-533A-4980-8D58-1C18ED56D5B9}">
      <dgm:prSet/>
      <dgm:spPr/>
      <dgm:t>
        <a:bodyPr/>
        <a:lstStyle/>
        <a:p>
          <a:endParaRPr lang="en-IN"/>
        </a:p>
      </dgm:t>
    </dgm:pt>
    <dgm:pt modelId="{B755BA62-CE21-42B1-B965-977DC0201FD2}">
      <dgm:prSet phldrT="[Text]"/>
      <dgm:spPr/>
      <dgm:t>
        <a:bodyPr/>
        <a:lstStyle/>
        <a:p>
          <a:r>
            <a:rPr lang="en-IN" dirty="0" smtClean="0"/>
            <a:t>-Scale</a:t>
          </a:r>
        </a:p>
        <a:p>
          <a:r>
            <a:rPr lang="en-IN" dirty="0" smtClean="0"/>
            <a:t>-Scope</a:t>
          </a:r>
          <a:endParaRPr lang="en-IN" dirty="0"/>
        </a:p>
      </dgm:t>
    </dgm:pt>
    <dgm:pt modelId="{AA0FB777-8546-4116-91D2-56451245F3B8}" type="parTrans" cxnId="{51B6EC80-D580-497B-B859-E6369CD5019D}">
      <dgm:prSet/>
      <dgm:spPr/>
      <dgm:t>
        <a:bodyPr/>
        <a:lstStyle/>
        <a:p>
          <a:endParaRPr lang="en-IN"/>
        </a:p>
      </dgm:t>
    </dgm:pt>
    <dgm:pt modelId="{5BE1B9A0-AE65-44D9-AC51-7D98EE31FF57}" type="sibTrans" cxnId="{51B6EC80-D580-497B-B859-E6369CD5019D}">
      <dgm:prSet/>
      <dgm:spPr/>
      <dgm:t>
        <a:bodyPr/>
        <a:lstStyle/>
        <a:p>
          <a:endParaRPr lang="en-IN"/>
        </a:p>
      </dgm:t>
    </dgm:pt>
    <dgm:pt modelId="{659D887F-A3B3-46E5-A31F-3C482009075E}">
      <dgm:prSet phldrT="[Text]"/>
      <dgm:spPr/>
      <dgm:t>
        <a:bodyPr/>
        <a:lstStyle/>
        <a:p>
          <a:r>
            <a:rPr lang="en-IN" dirty="0" smtClean="0"/>
            <a:t>-Experience</a:t>
          </a:r>
        </a:p>
        <a:p>
          <a:r>
            <a:rPr lang="en-IN" dirty="0" smtClean="0"/>
            <a:t>-Technology</a:t>
          </a:r>
          <a:endParaRPr lang="en-IN" dirty="0"/>
        </a:p>
      </dgm:t>
    </dgm:pt>
    <dgm:pt modelId="{7EE8E849-CEE2-446B-8FD5-6F9FADA4EF91}" type="parTrans" cxnId="{81ECD8CD-66CB-4976-ADA0-E333C6F86A0F}">
      <dgm:prSet/>
      <dgm:spPr/>
      <dgm:t>
        <a:bodyPr/>
        <a:lstStyle/>
        <a:p>
          <a:endParaRPr lang="en-IN"/>
        </a:p>
      </dgm:t>
    </dgm:pt>
    <dgm:pt modelId="{F4FEEE2F-341F-47D0-A240-06F24B218A06}" type="sibTrans" cxnId="{81ECD8CD-66CB-4976-ADA0-E333C6F86A0F}">
      <dgm:prSet/>
      <dgm:spPr/>
      <dgm:t>
        <a:bodyPr/>
        <a:lstStyle/>
        <a:p>
          <a:endParaRPr lang="en-IN"/>
        </a:p>
      </dgm:t>
    </dgm:pt>
    <dgm:pt modelId="{367A61DA-4FC1-44E1-90E4-334AF5F45CCB}">
      <dgm:prSet phldrT="[Text]"/>
      <dgm:spPr/>
      <dgm:t>
        <a:bodyPr/>
        <a:lstStyle/>
        <a:p>
          <a:r>
            <a:rPr lang="en-IN" dirty="0" smtClean="0"/>
            <a:t>Executional</a:t>
          </a:r>
          <a:endParaRPr lang="en-IN" dirty="0"/>
        </a:p>
      </dgm:t>
    </dgm:pt>
    <dgm:pt modelId="{28F05DD9-B15C-4E63-8868-777529051309}" type="parTrans" cxnId="{63FA0946-D8F0-4E6B-83BA-A9F40E612F13}">
      <dgm:prSet/>
      <dgm:spPr/>
      <dgm:t>
        <a:bodyPr/>
        <a:lstStyle/>
        <a:p>
          <a:endParaRPr lang="en-IN"/>
        </a:p>
      </dgm:t>
    </dgm:pt>
    <dgm:pt modelId="{CB15F273-DBCA-4EAE-A8C2-73E6F4FF7625}" type="sibTrans" cxnId="{63FA0946-D8F0-4E6B-83BA-A9F40E612F13}">
      <dgm:prSet/>
      <dgm:spPr/>
      <dgm:t>
        <a:bodyPr/>
        <a:lstStyle/>
        <a:p>
          <a:endParaRPr lang="en-IN"/>
        </a:p>
      </dgm:t>
    </dgm:pt>
    <dgm:pt modelId="{021721D4-173C-42BB-ADCF-B555B3CF4937}">
      <dgm:prSet phldrT="[Text]"/>
      <dgm:spPr/>
      <dgm:t>
        <a:bodyPr/>
        <a:lstStyle/>
        <a:p>
          <a:r>
            <a:rPr lang="en-IN" dirty="0" smtClean="0"/>
            <a:t>-Work force Involvement</a:t>
          </a:r>
        </a:p>
        <a:p>
          <a:r>
            <a:rPr lang="en-IN" dirty="0" smtClean="0"/>
            <a:t>-TQM</a:t>
          </a:r>
          <a:endParaRPr lang="en-IN" dirty="0"/>
        </a:p>
      </dgm:t>
    </dgm:pt>
    <dgm:pt modelId="{BB9CB250-004B-4685-8F8C-7B858B3C1025}" type="parTrans" cxnId="{FCC79426-7C51-4987-BD76-92DE7F6B4EEA}">
      <dgm:prSet/>
      <dgm:spPr/>
      <dgm:t>
        <a:bodyPr/>
        <a:lstStyle/>
        <a:p>
          <a:endParaRPr lang="en-IN"/>
        </a:p>
      </dgm:t>
    </dgm:pt>
    <dgm:pt modelId="{0B2A40E1-8638-4975-B729-493365526BF9}" type="sibTrans" cxnId="{FCC79426-7C51-4987-BD76-92DE7F6B4EEA}">
      <dgm:prSet/>
      <dgm:spPr/>
      <dgm:t>
        <a:bodyPr/>
        <a:lstStyle/>
        <a:p>
          <a:endParaRPr lang="en-IN"/>
        </a:p>
      </dgm:t>
    </dgm:pt>
    <dgm:pt modelId="{3EF45E94-DE84-4D5C-9EF5-D080086455D9}">
      <dgm:prSet phldrT="[Text]"/>
      <dgm:spPr/>
      <dgm:t>
        <a:bodyPr/>
        <a:lstStyle/>
        <a:p>
          <a:r>
            <a:rPr lang="en-IN" dirty="0" smtClean="0"/>
            <a:t>-Capacity Utilisation</a:t>
          </a:r>
        </a:p>
        <a:p>
          <a:r>
            <a:rPr lang="en-IN" dirty="0" smtClean="0"/>
            <a:t>-Value chain Linkage</a:t>
          </a:r>
          <a:endParaRPr lang="en-IN" dirty="0"/>
        </a:p>
      </dgm:t>
    </dgm:pt>
    <dgm:pt modelId="{7A6D0624-EFB3-4304-A58D-163ACEBDF2BB}" type="parTrans" cxnId="{F2F9E4A9-8483-4050-ACF3-3E9133B58BBC}">
      <dgm:prSet/>
      <dgm:spPr/>
      <dgm:t>
        <a:bodyPr/>
        <a:lstStyle/>
        <a:p>
          <a:endParaRPr lang="en-IN"/>
        </a:p>
      </dgm:t>
    </dgm:pt>
    <dgm:pt modelId="{6A4AD405-5B3C-4FFF-A75B-1F051F401D12}" type="sibTrans" cxnId="{F2F9E4A9-8483-4050-ACF3-3E9133B58BBC}">
      <dgm:prSet/>
      <dgm:spPr/>
      <dgm:t>
        <a:bodyPr/>
        <a:lstStyle/>
        <a:p>
          <a:endParaRPr lang="en-IN"/>
        </a:p>
      </dgm:t>
    </dgm:pt>
    <dgm:pt modelId="{3BFF3714-7911-45C3-AAE1-CB1361E96B45}" type="pres">
      <dgm:prSet presAssocID="{E8521F65-B269-4F6F-8CA5-E9C418A9932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03FA2BB1-0A37-4915-8EA8-EA16751DAD74}" type="pres">
      <dgm:prSet presAssocID="{F229B6A2-356E-4A3E-95AE-02907C23EACA}" presName="posSpace" presStyleCnt="0"/>
      <dgm:spPr/>
    </dgm:pt>
    <dgm:pt modelId="{4897EA6F-E8EB-48B9-A07E-56E823077C76}" type="pres">
      <dgm:prSet presAssocID="{F229B6A2-356E-4A3E-95AE-02907C23EACA}" presName="vertFlow" presStyleCnt="0"/>
      <dgm:spPr/>
    </dgm:pt>
    <dgm:pt modelId="{7993FD40-34B5-4361-8459-6AF6F4F88861}" type="pres">
      <dgm:prSet presAssocID="{F229B6A2-356E-4A3E-95AE-02907C23EACA}" presName="topSpace" presStyleCnt="0"/>
      <dgm:spPr/>
    </dgm:pt>
    <dgm:pt modelId="{29F9DE89-E349-44F1-8940-381D806162C9}" type="pres">
      <dgm:prSet presAssocID="{F229B6A2-356E-4A3E-95AE-02907C23EACA}" presName="firstComp" presStyleCnt="0"/>
      <dgm:spPr/>
    </dgm:pt>
    <dgm:pt modelId="{73F06977-62A2-4759-B0A4-7038D08BEA20}" type="pres">
      <dgm:prSet presAssocID="{F229B6A2-356E-4A3E-95AE-02907C23EACA}" presName="firstChild" presStyleLbl="bgAccFollowNode1" presStyleIdx="0" presStyleCnt="4" custScaleY="58338"/>
      <dgm:spPr/>
      <dgm:t>
        <a:bodyPr/>
        <a:lstStyle/>
        <a:p>
          <a:endParaRPr lang="en-IN"/>
        </a:p>
      </dgm:t>
    </dgm:pt>
    <dgm:pt modelId="{2D0CC2C5-1656-4BE1-8E2B-5A8875BE0952}" type="pres">
      <dgm:prSet presAssocID="{F229B6A2-356E-4A3E-95AE-02907C23EACA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D38BDF0-B3A0-4F69-811D-8306B6C4D91D}" type="pres">
      <dgm:prSet presAssocID="{659D887F-A3B3-46E5-A31F-3C482009075E}" presName="comp" presStyleCnt="0"/>
      <dgm:spPr/>
    </dgm:pt>
    <dgm:pt modelId="{0F8529EB-8E82-4119-902C-02E0C7C10E12}" type="pres">
      <dgm:prSet presAssocID="{659D887F-A3B3-46E5-A31F-3C482009075E}" presName="child" presStyleLbl="bgAccFollowNode1" presStyleIdx="1" presStyleCnt="4"/>
      <dgm:spPr/>
      <dgm:t>
        <a:bodyPr/>
        <a:lstStyle/>
        <a:p>
          <a:endParaRPr lang="en-IN"/>
        </a:p>
      </dgm:t>
    </dgm:pt>
    <dgm:pt modelId="{AFC04E47-3507-4D0A-81E8-4C018F49C574}" type="pres">
      <dgm:prSet presAssocID="{659D887F-A3B3-46E5-A31F-3C482009075E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7DAE6D7-6929-43B6-BAFD-16FE91A64585}" type="pres">
      <dgm:prSet presAssocID="{F229B6A2-356E-4A3E-95AE-02907C23EACA}" presName="negSpace" presStyleCnt="0"/>
      <dgm:spPr/>
    </dgm:pt>
    <dgm:pt modelId="{DC9E7DBD-F6F9-42B5-A292-886EBBE744DB}" type="pres">
      <dgm:prSet presAssocID="{F229B6A2-356E-4A3E-95AE-02907C23EACA}" presName="circle" presStyleLbl="node1" presStyleIdx="0" presStyleCnt="2"/>
      <dgm:spPr/>
      <dgm:t>
        <a:bodyPr/>
        <a:lstStyle/>
        <a:p>
          <a:endParaRPr lang="en-IN"/>
        </a:p>
      </dgm:t>
    </dgm:pt>
    <dgm:pt modelId="{CD7C2FAA-69F4-4E89-87D5-34345E068B6C}" type="pres">
      <dgm:prSet presAssocID="{7DC95B8E-F8F8-4868-A470-938516F2CB04}" presName="transSpace" presStyleCnt="0"/>
      <dgm:spPr/>
    </dgm:pt>
    <dgm:pt modelId="{A156DC9A-F4EF-43EE-987A-3AC40B7F30F9}" type="pres">
      <dgm:prSet presAssocID="{367A61DA-4FC1-44E1-90E4-334AF5F45CCB}" presName="posSpace" presStyleCnt="0"/>
      <dgm:spPr/>
    </dgm:pt>
    <dgm:pt modelId="{71B68BE9-812C-46A5-B69F-546291785E69}" type="pres">
      <dgm:prSet presAssocID="{367A61DA-4FC1-44E1-90E4-334AF5F45CCB}" presName="vertFlow" presStyleCnt="0"/>
      <dgm:spPr/>
    </dgm:pt>
    <dgm:pt modelId="{A321ED68-916E-40B1-AA4F-6D227E17694F}" type="pres">
      <dgm:prSet presAssocID="{367A61DA-4FC1-44E1-90E4-334AF5F45CCB}" presName="topSpace" presStyleCnt="0"/>
      <dgm:spPr/>
    </dgm:pt>
    <dgm:pt modelId="{38E809C8-36AB-4B5A-B990-97C472F8AB3D}" type="pres">
      <dgm:prSet presAssocID="{367A61DA-4FC1-44E1-90E4-334AF5F45CCB}" presName="firstComp" presStyleCnt="0"/>
      <dgm:spPr/>
    </dgm:pt>
    <dgm:pt modelId="{2496FF1A-55E7-4BCD-804F-2BAF490B03B7}" type="pres">
      <dgm:prSet presAssocID="{367A61DA-4FC1-44E1-90E4-334AF5F45CCB}" presName="firstChild" presStyleLbl="bgAccFollowNode1" presStyleIdx="2" presStyleCnt="4"/>
      <dgm:spPr/>
      <dgm:t>
        <a:bodyPr/>
        <a:lstStyle/>
        <a:p>
          <a:endParaRPr lang="en-IN"/>
        </a:p>
      </dgm:t>
    </dgm:pt>
    <dgm:pt modelId="{DADC9EFC-F576-44B5-8AB2-921C4C6DF075}" type="pres">
      <dgm:prSet presAssocID="{367A61DA-4FC1-44E1-90E4-334AF5F45CCB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0FA697-85FB-4E74-AFBD-2E2BCE236F59}" type="pres">
      <dgm:prSet presAssocID="{3EF45E94-DE84-4D5C-9EF5-D080086455D9}" presName="comp" presStyleCnt="0"/>
      <dgm:spPr/>
    </dgm:pt>
    <dgm:pt modelId="{F9A6C89B-D005-460C-90AF-EF05EB04A20F}" type="pres">
      <dgm:prSet presAssocID="{3EF45E94-DE84-4D5C-9EF5-D080086455D9}" presName="child" presStyleLbl="bgAccFollowNode1" presStyleIdx="3" presStyleCnt="4"/>
      <dgm:spPr/>
      <dgm:t>
        <a:bodyPr/>
        <a:lstStyle/>
        <a:p>
          <a:endParaRPr lang="en-IN"/>
        </a:p>
      </dgm:t>
    </dgm:pt>
    <dgm:pt modelId="{8DE4007E-CF95-4513-87E5-259242C5293D}" type="pres">
      <dgm:prSet presAssocID="{3EF45E94-DE84-4D5C-9EF5-D080086455D9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57559E6-9F00-43EB-AD2F-38E9ED1E9C6B}" type="pres">
      <dgm:prSet presAssocID="{367A61DA-4FC1-44E1-90E4-334AF5F45CCB}" presName="negSpace" presStyleCnt="0"/>
      <dgm:spPr/>
    </dgm:pt>
    <dgm:pt modelId="{7F943A82-139E-4B6E-A443-7454E3D73B67}" type="pres">
      <dgm:prSet presAssocID="{367A61DA-4FC1-44E1-90E4-334AF5F45CCB}" presName="circle" presStyleLbl="node1" presStyleIdx="1" presStyleCnt="2"/>
      <dgm:spPr/>
      <dgm:t>
        <a:bodyPr/>
        <a:lstStyle/>
        <a:p>
          <a:endParaRPr lang="en-IN"/>
        </a:p>
      </dgm:t>
    </dgm:pt>
  </dgm:ptLst>
  <dgm:cxnLst>
    <dgm:cxn modelId="{CC0ED74A-5D39-4810-A435-FDA6D4FB6A3A}" type="presOf" srcId="{E8521F65-B269-4F6F-8CA5-E9C418A99328}" destId="{3BFF3714-7911-45C3-AAE1-CB1361E96B45}" srcOrd="0" destOrd="0" presId="urn:microsoft.com/office/officeart/2005/8/layout/hList9"/>
    <dgm:cxn modelId="{AAF89044-2536-43CD-958A-71686F0BAD97}" type="presOf" srcId="{659D887F-A3B3-46E5-A31F-3C482009075E}" destId="{AFC04E47-3507-4D0A-81E8-4C018F49C574}" srcOrd="1" destOrd="0" presId="urn:microsoft.com/office/officeart/2005/8/layout/hList9"/>
    <dgm:cxn modelId="{5262E90D-3FA8-4B6F-A13A-F923E1E93853}" type="presOf" srcId="{F229B6A2-356E-4A3E-95AE-02907C23EACA}" destId="{DC9E7DBD-F6F9-42B5-A292-886EBBE744DB}" srcOrd="0" destOrd="0" presId="urn:microsoft.com/office/officeart/2005/8/layout/hList9"/>
    <dgm:cxn modelId="{51B6EC80-D580-497B-B859-E6369CD5019D}" srcId="{F229B6A2-356E-4A3E-95AE-02907C23EACA}" destId="{B755BA62-CE21-42B1-B965-977DC0201FD2}" srcOrd="0" destOrd="0" parTransId="{AA0FB777-8546-4116-91D2-56451245F3B8}" sibTransId="{5BE1B9A0-AE65-44D9-AC51-7D98EE31FF57}"/>
    <dgm:cxn modelId="{6DF30E18-7690-47EC-8A68-5027DA1CCED5}" type="presOf" srcId="{367A61DA-4FC1-44E1-90E4-334AF5F45CCB}" destId="{7F943A82-139E-4B6E-A443-7454E3D73B67}" srcOrd="0" destOrd="0" presId="urn:microsoft.com/office/officeart/2005/8/layout/hList9"/>
    <dgm:cxn modelId="{8F5D466A-A79F-41A9-905A-4746E70D96A0}" type="presOf" srcId="{3EF45E94-DE84-4D5C-9EF5-D080086455D9}" destId="{8DE4007E-CF95-4513-87E5-259242C5293D}" srcOrd="1" destOrd="0" presId="urn:microsoft.com/office/officeart/2005/8/layout/hList9"/>
    <dgm:cxn modelId="{63FA0946-D8F0-4E6B-83BA-A9F40E612F13}" srcId="{E8521F65-B269-4F6F-8CA5-E9C418A99328}" destId="{367A61DA-4FC1-44E1-90E4-334AF5F45CCB}" srcOrd="1" destOrd="0" parTransId="{28F05DD9-B15C-4E63-8868-777529051309}" sibTransId="{CB15F273-DBCA-4EAE-A8C2-73E6F4FF7625}"/>
    <dgm:cxn modelId="{856D70DB-3098-4B5D-AA7E-40E7B18EAA7A}" type="presOf" srcId="{659D887F-A3B3-46E5-A31F-3C482009075E}" destId="{0F8529EB-8E82-4119-902C-02E0C7C10E12}" srcOrd="0" destOrd="0" presId="urn:microsoft.com/office/officeart/2005/8/layout/hList9"/>
    <dgm:cxn modelId="{F2F9E4A9-8483-4050-ACF3-3E9133B58BBC}" srcId="{367A61DA-4FC1-44E1-90E4-334AF5F45CCB}" destId="{3EF45E94-DE84-4D5C-9EF5-D080086455D9}" srcOrd="1" destOrd="0" parTransId="{7A6D0624-EFB3-4304-A58D-163ACEBDF2BB}" sibTransId="{6A4AD405-5B3C-4FFF-A75B-1F051F401D12}"/>
    <dgm:cxn modelId="{0772540A-89DA-4444-ADA4-5993CF0DECEA}" type="presOf" srcId="{021721D4-173C-42BB-ADCF-B555B3CF4937}" destId="{DADC9EFC-F576-44B5-8AB2-921C4C6DF075}" srcOrd="1" destOrd="0" presId="urn:microsoft.com/office/officeart/2005/8/layout/hList9"/>
    <dgm:cxn modelId="{487975C3-520F-4E70-8124-9263A4FB0B93}" type="presOf" srcId="{021721D4-173C-42BB-ADCF-B555B3CF4937}" destId="{2496FF1A-55E7-4BCD-804F-2BAF490B03B7}" srcOrd="0" destOrd="0" presId="urn:microsoft.com/office/officeart/2005/8/layout/hList9"/>
    <dgm:cxn modelId="{9CCADB44-D633-48D7-95FD-2AF101D0748A}" type="presOf" srcId="{3EF45E94-DE84-4D5C-9EF5-D080086455D9}" destId="{F9A6C89B-D005-460C-90AF-EF05EB04A20F}" srcOrd="0" destOrd="0" presId="urn:microsoft.com/office/officeart/2005/8/layout/hList9"/>
    <dgm:cxn modelId="{81ECD8CD-66CB-4976-ADA0-E333C6F86A0F}" srcId="{F229B6A2-356E-4A3E-95AE-02907C23EACA}" destId="{659D887F-A3B3-46E5-A31F-3C482009075E}" srcOrd="1" destOrd="0" parTransId="{7EE8E849-CEE2-446B-8FD5-6F9FADA4EF91}" sibTransId="{F4FEEE2F-341F-47D0-A240-06F24B218A06}"/>
    <dgm:cxn modelId="{049411A2-533A-4980-8D58-1C18ED56D5B9}" srcId="{E8521F65-B269-4F6F-8CA5-E9C418A99328}" destId="{F229B6A2-356E-4A3E-95AE-02907C23EACA}" srcOrd="0" destOrd="0" parTransId="{03890CE9-C9CE-4D7A-89C8-7DD3A44CC838}" sibTransId="{7DC95B8E-F8F8-4868-A470-938516F2CB04}"/>
    <dgm:cxn modelId="{FCC79426-7C51-4987-BD76-92DE7F6B4EEA}" srcId="{367A61DA-4FC1-44E1-90E4-334AF5F45CCB}" destId="{021721D4-173C-42BB-ADCF-B555B3CF4937}" srcOrd="0" destOrd="0" parTransId="{BB9CB250-004B-4685-8F8C-7B858B3C1025}" sibTransId="{0B2A40E1-8638-4975-B729-493365526BF9}"/>
    <dgm:cxn modelId="{6F2C7359-58C1-4CB3-8842-E25C16D9994E}" type="presOf" srcId="{B755BA62-CE21-42B1-B965-977DC0201FD2}" destId="{2D0CC2C5-1656-4BE1-8E2B-5A8875BE0952}" srcOrd="1" destOrd="0" presId="urn:microsoft.com/office/officeart/2005/8/layout/hList9"/>
    <dgm:cxn modelId="{8B9C6FAB-FF0C-4936-8F4F-1CF1BE41D472}" type="presOf" srcId="{B755BA62-CE21-42B1-B965-977DC0201FD2}" destId="{73F06977-62A2-4759-B0A4-7038D08BEA20}" srcOrd="0" destOrd="0" presId="urn:microsoft.com/office/officeart/2005/8/layout/hList9"/>
    <dgm:cxn modelId="{A8FC6DF8-8AE1-4C63-8637-51EC687AFAA8}" type="presParOf" srcId="{3BFF3714-7911-45C3-AAE1-CB1361E96B45}" destId="{03FA2BB1-0A37-4915-8EA8-EA16751DAD74}" srcOrd="0" destOrd="0" presId="urn:microsoft.com/office/officeart/2005/8/layout/hList9"/>
    <dgm:cxn modelId="{5F362200-FFA3-4BF8-B832-7B595FBE8502}" type="presParOf" srcId="{3BFF3714-7911-45C3-AAE1-CB1361E96B45}" destId="{4897EA6F-E8EB-48B9-A07E-56E823077C76}" srcOrd="1" destOrd="0" presId="urn:microsoft.com/office/officeart/2005/8/layout/hList9"/>
    <dgm:cxn modelId="{1709C46D-AF72-4584-8210-06B553ECF441}" type="presParOf" srcId="{4897EA6F-E8EB-48B9-A07E-56E823077C76}" destId="{7993FD40-34B5-4361-8459-6AF6F4F88861}" srcOrd="0" destOrd="0" presId="urn:microsoft.com/office/officeart/2005/8/layout/hList9"/>
    <dgm:cxn modelId="{0CFCEF48-8E24-46CD-B3E8-F8D8EEF6DF9E}" type="presParOf" srcId="{4897EA6F-E8EB-48B9-A07E-56E823077C76}" destId="{29F9DE89-E349-44F1-8940-381D806162C9}" srcOrd="1" destOrd="0" presId="urn:microsoft.com/office/officeart/2005/8/layout/hList9"/>
    <dgm:cxn modelId="{B0AE7E7E-C420-47DC-8555-0FAA7BA81B6B}" type="presParOf" srcId="{29F9DE89-E349-44F1-8940-381D806162C9}" destId="{73F06977-62A2-4759-B0A4-7038D08BEA20}" srcOrd="0" destOrd="0" presId="urn:microsoft.com/office/officeart/2005/8/layout/hList9"/>
    <dgm:cxn modelId="{3BCCAA46-7F3E-4466-B89C-BDE9F4B316EB}" type="presParOf" srcId="{29F9DE89-E349-44F1-8940-381D806162C9}" destId="{2D0CC2C5-1656-4BE1-8E2B-5A8875BE0952}" srcOrd="1" destOrd="0" presId="urn:microsoft.com/office/officeart/2005/8/layout/hList9"/>
    <dgm:cxn modelId="{3CB2E1EC-980F-4766-976F-4664BEB3A0C6}" type="presParOf" srcId="{4897EA6F-E8EB-48B9-A07E-56E823077C76}" destId="{9D38BDF0-B3A0-4F69-811D-8306B6C4D91D}" srcOrd="2" destOrd="0" presId="urn:microsoft.com/office/officeart/2005/8/layout/hList9"/>
    <dgm:cxn modelId="{DCD980F1-B48A-457B-A39A-71F7892D54DF}" type="presParOf" srcId="{9D38BDF0-B3A0-4F69-811D-8306B6C4D91D}" destId="{0F8529EB-8E82-4119-902C-02E0C7C10E12}" srcOrd="0" destOrd="0" presId="urn:microsoft.com/office/officeart/2005/8/layout/hList9"/>
    <dgm:cxn modelId="{47A89E5D-8A28-400D-AD47-4D1FAC10A82C}" type="presParOf" srcId="{9D38BDF0-B3A0-4F69-811D-8306B6C4D91D}" destId="{AFC04E47-3507-4D0A-81E8-4C018F49C574}" srcOrd="1" destOrd="0" presId="urn:microsoft.com/office/officeart/2005/8/layout/hList9"/>
    <dgm:cxn modelId="{E83ECB50-C6DD-46D5-8562-6524E9366FE8}" type="presParOf" srcId="{3BFF3714-7911-45C3-AAE1-CB1361E96B45}" destId="{87DAE6D7-6929-43B6-BAFD-16FE91A64585}" srcOrd="2" destOrd="0" presId="urn:microsoft.com/office/officeart/2005/8/layout/hList9"/>
    <dgm:cxn modelId="{38AC434F-16A3-4B36-ABCC-C97713F040FE}" type="presParOf" srcId="{3BFF3714-7911-45C3-AAE1-CB1361E96B45}" destId="{DC9E7DBD-F6F9-42B5-A292-886EBBE744DB}" srcOrd="3" destOrd="0" presId="urn:microsoft.com/office/officeart/2005/8/layout/hList9"/>
    <dgm:cxn modelId="{34683718-F58F-4A48-9343-2768902DF4F7}" type="presParOf" srcId="{3BFF3714-7911-45C3-AAE1-CB1361E96B45}" destId="{CD7C2FAA-69F4-4E89-87D5-34345E068B6C}" srcOrd="4" destOrd="0" presId="urn:microsoft.com/office/officeart/2005/8/layout/hList9"/>
    <dgm:cxn modelId="{61FF4825-51E5-4557-B306-AE0803DF364E}" type="presParOf" srcId="{3BFF3714-7911-45C3-AAE1-CB1361E96B45}" destId="{A156DC9A-F4EF-43EE-987A-3AC40B7F30F9}" srcOrd="5" destOrd="0" presId="urn:microsoft.com/office/officeart/2005/8/layout/hList9"/>
    <dgm:cxn modelId="{4C3F300D-5542-4621-ADCE-4BD481662C23}" type="presParOf" srcId="{3BFF3714-7911-45C3-AAE1-CB1361E96B45}" destId="{71B68BE9-812C-46A5-B69F-546291785E69}" srcOrd="6" destOrd="0" presId="urn:microsoft.com/office/officeart/2005/8/layout/hList9"/>
    <dgm:cxn modelId="{2549DD12-6976-4EC8-8161-796FAED0F480}" type="presParOf" srcId="{71B68BE9-812C-46A5-B69F-546291785E69}" destId="{A321ED68-916E-40B1-AA4F-6D227E17694F}" srcOrd="0" destOrd="0" presId="urn:microsoft.com/office/officeart/2005/8/layout/hList9"/>
    <dgm:cxn modelId="{B739F9CA-A971-4D23-9D11-FD84A7555C7E}" type="presParOf" srcId="{71B68BE9-812C-46A5-B69F-546291785E69}" destId="{38E809C8-36AB-4B5A-B990-97C472F8AB3D}" srcOrd="1" destOrd="0" presId="urn:microsoft.com/office/officeart/2005/8/layout/hList9"/>
    <dgm:cxn modelId="{379159A4-13A2-40D9-81A2-C853584A274D}" type="presParOf" srcId="{38E809C8-36AB-4B5A-B990-97C472F8AB3D}" destId="{2496FF1A-55E7-4BCD-804F-2BAF490B03B7}" srcOrd="0" destOrd="0" presId="urn:microsoft.com/office/officeart/2005/8/layout/hList9"/>
    <dgm:cxn modelId="{09ECF004-8237-4DE3-A468-3BF49134E4CF}" type="presParOf" srcId="{38E809C8-36AB-4B5A-B990-97C472F8AB3D}" destId="{DADC9EFC-F576-44B5-8AB2-921C4C6DF075}" srcOrd="1" destOrd="0" presId="urn:microsoft.com/office/officeart/2005/8/layout/hList9"/>
    <dgm:cxn modelId="{7B2270AF-B3F4-448B-B624-9EC3F64B87B0}" type="presParOf" srcId="{71B68BE9-812C-46A5-B69F-546291785E69}" destId="{860FA697-85FB-4E74-AFBD-2E2BCE236F59}" srcOrd="2" destOrd="0" presId="urn:microsoft.com/office/officeart/2005/8/layout/hList9"/>
    <dgm:cxn modelId="{DAFA2928-F249-4899-BD2A-26D6743AA914}" type="presParOf" srcId="{860FA697-85FB-4E74-AFBD-2E2BCE236F59}" destId="{F9A6C89B-D005-460C-90AF-EF05EB04A20F}" srcOrd="0" destOrd="0" presId="urn:microsoft.com/office/officeart/2005/8/layout/hList9"/>
    <dgm:cxn modelId="{03CD14D9-2BA5-41B6-9B4C-F6B8007AF594}" type="presParOf" srcId="{860FA697-85FB-4E74-AFBD-2E2BCE236F59}" destId="{8DE4007E-CF95-4513-87E5-259242C5293D}" srcOrd="1" destOrd="0" presId="urn:microsoft.com/office/officeart/2005/8/layout/hList9"/>
    <dgm:cxn modelId="{B48F2A5F-A368-42F1-9105-465C48EAB7A3}" type="presParOf" srcId="{3BFF3714-7911-45C3-AAE1-CB1361E96B45}" destId="{657559E6-9F00-43EB-AD2F-38E9ED1E9C6B}" srcOrd="7" destOrd="0" presId="urn:microsoft.com/office/officeart/2005/8/layout/hList9"/>
    <dgm:cxn modelId="{A18DC240-D87A-4038-9ABA-59F2AA96FDAD}" type="presParOf" srcId="{3BFF3714-7911-45C3-AAE1-CB1361E96B45}" destId="{7F943A82-139E-4B6E-A443-7454E3D73B6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97E10F-0ECC-4E10-BFEB-7836A929F97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270A72-13E0-4848-943D-83609BFF6CA3}">
      <dgm:prSet phldrT="[Text]"/>
      <dgm:spPr/>
      <dgm:t>
        <a:bodyPr/>
        <a:lstStyle/>
        <a:p>
          <a:r>
            <a:rPr lang="en-US" dirty="0" smtClean="0"/>
            <a:t>Sub Functions</a:t>
          </a:r>
          <a:endParaRPr lang="en-US" dirty="0"/>
        </a:p>
      </dgm:t>
    </dgm:pt>
    <dgm:pt modelId="{B6CC1C4D-273F-4A2B-8553-08A49EF93A6C}" type="parTrans" cxnId="{9D3410B3-92E6-4AB1-B718-6C3706B5B1D1}">
      <dgm:prSet/>
      <dgm:spPr/>
      <dgm:t>
        <a:bodyPr/>
        <a:lstStyle/>
        <a:p>
          <a:endParaRPr lang="en-US"/>
        </a:p>
      </dgm:t>
    </dgm:pt>
    <dgm:pt modelId="{2EB84528-ADB4-4BBC-8795-BCB4FC1732B0}" type="sibTrans" cxnId="{9D3410B3-92E6-4AB1-B718-6C3706B5B1D1}">
      <dgm:prSet/>
      <dgm:spPr/>
      <dgm:t>
        <a:bodyPr/>
        <a:lstStyle/>
        <a:p>
          <a:endParaRPr lang="en-US"/>
        </a:p>
      </dgm:t>
    </dgm:pt>
    <dgm:pt modelId="{B13F16EE-B1A1-421D-9834-8DD6D212F071}">
      <dgm:prSet phldrT="[Text]" custT="1"/>
      <dgm:spPr/>
      <dgm:t>
        <a:bodyPr/>
        <a:lstStyle/>
        <a:p>
          <a:r>
            <a:rPr lang="en-US" sz="1400" dirty="0" smtClean="0"/>
            <a:t>Actual Site </a:t>
          </a:r>
          <a:r>
            <a:rPr lang="en-US" sz="1400" dirty="0" err="1" smtClean="0"/>
            <a:t>Avg</a:t>
          </a:r>
          <a:endParaRPr lang="en-US" sz="1400" dirty="0"/>
        </a:p>
      </dgm:t>
    </dgm:pt>
    <dgm:pt modelId="{756F988E-840D-4ECE-9EC0-AF22984AE27E}" type="parTrans" cxnId="{6D097259-0066-49BA-996F-0DFEDBBFFF3B}">
      <dgm:prSet/>
      <dgm:spPr/>
      <dgm:t>
        <a:bodyPr/>
        <a:lstStyle/>
        <a:p>
          <a:endParaRPr lang="en-US"/>
        </a:p>
      </dgm:t>
    </dgm:pt>
    <dgm:pt modelId="{8458773F-EA20-4CC6-A671-5A4162FDC240}" type="sibTrans" cxnId="{6D097259-0066-49BA-996F-0DFEDBBFFF3B}">
      <dgm:prSet/>
      <dgm:spPr/>
      <dgm:t>
        <a:bodyPr/>
        <a:lstStyle/>
        <a:p>
          <a:endParaRPr lang="en-US"/>
        </a:p>
      </dgm:t>
    </dgm:pt>
    <dgm:pt modelId="{216051A8-7A0F-488D-92DA-8A6EDBAF2490}">
      <dgm:prSet phldrT="[Text]" custT="1"/>
      <dgm:spPr/>
      <dgm:t>
        <a:bodyPr/>
        <a:lstStyle/>
        <a:p>
          <a:r>
            <a:rPr lang="en-US" sz="1400" dirty="0" smtClean="0"/>
            <a:t>Benchmark Time</a:t>
          </a:r>
          <a:endParaRPr lang="en-US" sz="1400" dirty="0"/>
        </a:p>
      </dgm:t>
    </dgm:pt>
    <dgm:pt modelId="{C40A5527-F066-430D-8BEC-8C5051F9B658}" type="parTrans" cxnId="{A1276E6D-3BA0-4C79-9430-D4AD5213506E}">
      <dgm:prSet/>
      <dgm:spPr/>
      <dgm:t>
        <a:bodyPr/>
        <a:lstStyle/>
        <a:p>
          <a:endParaRPr lang="en-US"/>
        </a:p>
      </dgm:t>
    </dgm:pt>
    <dgm:pt modelId="{2F573633-1586-4320-8FB9-B5F9039BC9B1}" type="sibTrans" cxnId="{A1276E6D-3BA0-4C79-9430-D4AD5213506E}">
      <dgm:prSet/>
      <dgm:spPr/>
      <dgm:t>
        <a:bodyPr/>
        <a:lstStyle/>
        <a:p>
          <a:endParaRPr lang="en-US"/>
        </a:p>
      </dgm:t>
    </dgm:pt>
    <dgm:pt modelId="{C5594833-E24F-4C27-9557-01A36874C05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Shoveling</a:t>
          </a:r>
          <a:endParaRPr lang="en-US" dirty="0"/>
        </a:p>
      </dgm:t>
    </dgm:pt>
    <dgm:pt modelId="{80AF347C-9113-4B08-9C2C-0CCE87D6C2D0}" type="parTrans" cxnId="{140DBCCC-E3DF-4E52-A6D8-A62D8B77B1E0}">
      <dgm:prSet/>
      <dgm:spPr/>
      <dgm:t>
        <a:bodyPr/>
        <a:lstStyle/>
        <a:p>
          <a:endParaRPr lang="en-US"/>
        </a:p>
      </dgm:t>
    </dgm:pt>
    <dgm:pt modelId="{F3BE3774-8E1E-4314-B9B0-83C587551553}" type="sibTrans" cxnId="{140DBCCC-E3DF-4E52-A6D8-A62D8B77B1E0}">
      <dgm:prSet/>
      <dgm:spPr/>
      <dgm:t>
        <a:bodyPr/>
        <a:lstStyle/>
        <a:p>
          <a:endParaRPr lang="en-US"/>
        </a:p>
      </dgm:t>
    </dgm:pt>
    <dgm:pt modelId="{485BC6F4-4C70-4D4C-8B31-6046B3E2A58D}">
      <dgm:prSet phldrT="[Text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sz="1600" dirty="0" smtClean="0"/>
            <a:t>2.8 m</a:t>
          </a:r>
          <a:endParaRPr lang="en-US" sz="1600" dirty="0"/>
        </a:p>
      </dgm:t>
    </dgm:pt>
    <dgm:pt modelId="{760B70B4-31B1-4DD7-A8E5-9C0ED23B2811}" type="parTrans" cxnId="{1BEE0F6A-07E7-421E-BE1E-7EF42FDE814E}">
      <dgm:prSet/>
      <dgm:spPr/>
      <dgm:t>
        <a:bodyPr/>
        <a:lstStyle/>
        <a:p>
          <a:endParaRPr lang="en-US"/>
        </a:p>
      </dgm:t>
    </dgm:pt>
    <dgm:pt modelId="{FB00BE61-88BA-4269-BAD6-24619CA2EF42}" type="sibTrans" cxnId="{1BEE0F6A-07E7-421E-BE1E-7EF42FDE814E}">
      <dgm:prSet/>
      <dgm:spPr/>
      <dgm:t>
        <a:bodyPr/>
        <a:lstStyle/>
        <a:p>
          <a:endParaRPr lang="en-US"/>
        </a:p>
      </dgm:t>
    </dgm:pt>
    <dgm:pt modelId="{73A4CE6D-8C61-40AE-9AA1-344E343F67B5}">
      <dgm:prSet phldrT="[Text]" custT="1"/>
      <dgm:spPr/>
      <dgm:t>
        <a:bodyPr/>
        <a:lstStyle/>
        <a:p>
          <a:r>
            <a:rPr lang="en-US" sz="1600" dirty="0" smtClean="0"/>
            <a:t>2.0 m</a:t>
          </a:r>
          <a:endParaRPr lang="en-US" sz="1600" dirty="0"/>
        </a:p>
      </dgm:t>
    </dgm:pt>
    <dgm:pt modelId="{F4F77207-143A-4378-B0C7-96CEEA3421D0}" type="parTrans" cxnId="{457A01FF-B287-459C-B73F-C632DF7FBE12}">
      <dgm:prSet/>
      <dgm:spPr/>
      <dgm:t>
        <a:bodyPr/>
        <a:lstStyle/>
        <a:p>
          <a:endParaRPr lang="en-US"/>
        </a:p>
      </dgm:t>
    </dgm:pt>
    <dgm:pt modelId="{C77BF1AE-BCDF-4BF6-9364-21E598DDEB8E}" type="sibTrans" cxnId="{457A01FF-B287-459C-B73F-C632DF7FBE12}">
      <dgm:prSet/>
      <dgm:spPr/>
      <dgm:t>
        <a:bodyPr/>
        <a:lstStyle/>
        <a:p>
          <a:endParaRPr lang="en-US"/>
        </a:p>
      </dgm:t>
    </dgm:pt>
    <dgm:pt modelId="{37BF7993-D520-4F15-BC88-6FD4FD62A3E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Return to Shovel</a:t>
          </a:r>
          <a:endParaRPr lang="en-US" dirty="0"/>
        </a:p>
      </dgm:t>
    </dgm:pt>
    <dgm:pt modelId="{C493E978-C127-43CB-9C26-E584418901F3}" type="parTrans" cxnId="{45A84509-AB51-4C3F-8650-F21747506BD5}">
      <dgm:prSet/>
      <dgm:spPr/>
      <dgm:t>
        <a:bodyPr/>
        <a:lstStyle/>
        <a:p>
          <a:endParaRPr lang="en-US"/>
        </a:p>
      </dgm:t>
    </dgm:pt>
    <dgm:pt modelId="{FB600296-18B5-4BD6-AD1F-95403AAB8873}" type="sibTrans" cxnId="{45A84509-AB51-4C3F-8650-F21747506BD5}">
      <dgm:prSet/>
      <dgm:spPr/>
      <dgm:t>
        <a:bodyPr/>
        <a:lstStyle/>
        <a:p>
          <a:endParaRPr lang="en-US"/>
        </a:p>
      </dgm:t>
    </dgm:pt>
    <dgm:pt modelId="{252AF149-D000-4EF7-AC2A-F0623F83D981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600" dirty="0" smtClean="0"/>
            <a:t>0.8 m</a:t>
          </a:r>
          <a:endParaRPr lang="en-US" sz="1600" dirty="0"/>
        </a:p>
      </dgm:t>
    </dgm:pt>
    <dgm:pt modelId="{85D5D50F-8633-46CD-956A-694191DADF80}" type="parTrans" cxnId="{E41676B9-B413-4857-AAF2-893658AD5A29}">
      <dgm:prSet/>
      <dgm:spPr/>
      <dgm:t>
        <a:bodyPr/>
        <a:lstStyle/>
        <a:p>
          <a:endParaRPr lang="en-US"/>
        </a:p>
      </dgm:t>
    </dgm:pt>
    <dgm:pt modelId="{E43B827E-5CA6-40B4-B1AB-745BD7F16B88}" type="sibTrans" cxnId="{E41676B9-B413-4857-AAF2-893658AD5A29}">
      <dgm:prSet/>
      <dgm:spPr/>
      <dgm:t>
        <a:bodyPr/>
        <a:lstStyle/>
        <a:p>
          <a:endParaRPr lang="en-US"/>
        </a:p>
      </dgm:t>
    </dgm:pt>
    <dgm:pt modelId="{3443294E-6484-48DE-B853-82566F55E1C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Travel Loaded</a:t>
          </a:r>
          <a:endParaRPr lang="en-US" dirty="0"/>
        </a:p>
      </dgm:t>
    </dgm:pt>
    <dgm:pt modelId="{4709F8DD-09F5-4056-B83C-E27BCE5B5FBE}" type="parTrans" cxnId="{C53DB47A-46A3-4C2C-934D-A23BB6896C6D}">
      <dgm:prSet/>
      <dgm:spPr/>
      <dgm:t>
        <a:bodyPr/>
        <a:lstStyle/>
        <a:p>
          <a:endParaRPr lang="en-US"/>
        </a:p>
      </dgm:t>
    </dgm:pt>
    <dgm:pt modelId="{B1B43B6E-6EC8-41B4-BF68-697638C04D68}" type="sibTrans" cxnId="{C53DB47A-46A3-4C2C-934D-A23BB6896C6D}">
      <dgm:prSet/>
      <dgm:spPr/>
      <dgm:t>
        <a:bodyPr/>
        <a:lstStyle/>
        <a:p>
          <a:endParaRPr lang="en-US"/>
        </a:p>
      </dgm:t>
    </dgm:pt>
    <dgm:pt modelId="{036B8238-7F30-4C11-AE20-FFCDFD7ABA5C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Dumping</a:t>
          </a:r>
          <a:endParaRPr lang="en-US" dirty="0"/>
        </a:p>
      </dgm:t>
    </dgm:pt>
    <dgm:pt modelId="{20EDA908-2615-4B99-9C29-8F350DE8C0F4}" type="parTrans" cxnId="{F12767B9-C686-4E93-B35F-D44036497B54}">
      <dgm:prSet/>
      <dgm:spPr/>
      <dgm:t>
        <a:bodyPr/>
        <a:lstStyle/>
        <a:p>
          <a:endParaRPr lang="en-US"/>
        </a:p>
      </dgm:t>
    </dgm:pt>
    <dgm:pt modelId="{31424908-8CEE-4FF4-B42D-4F747AEFE30F}" type="sibTrans" cxnId="{F12767B9-C686-4E93-B35F-D44036497B54}">
      <dgm:prSet/>
      <dgm:spPr/>
      <dgm:t>
        <a:bodyPr/>
        <a:lstStyle/>
        <a:p>
          <a:endParaRPr lang="en-US"/>
        </a:p>
      </dgm:t>
    </dgm:pt>
    <dgm:pt modelId="{68E3C0D2-1729-4AFC-8A25-49A85E0030F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Wait at Shovel</a:t>
          </a:r>
          <a:endParaRPr lang="en-US" dirty="0"/>
        </a:p>
      </dgm:t>
    </dgm:pt>
    <dgm:pt modelId="{9EF93370-6281-40C0-B70C-2889A70F31D2}" type="parTrans" cxnId="{10C33144-5ED6-45FA-B57F-959769A9AD7D}">
      <dgm:prSet/>
      <dgm:spPr/>
      <dgm:t>
        <a:bodyPr/>
        <a:lstStyle/>
        <a:p>
          <a:endParaRPr lang="en-US"/>
        </a:p>
      </dgm:t>
    </dgm:pt>
    <dgm:pt modelId="{7C1349D5-701A-4912-8C84-5DB4E777DBEF}" type="sibTrans" cxnId="{10C33144-5ED6-45FA-B57F-959769A9AD7D}">
      <dgm:prSet/>
      <dgm:spPr/>
      <dgm:t>
        <a:bodyPr/>
        <a:lstStyle/>
        <a:p>
          <a:endParaRPr lang="en-US"/>
        </a:p>
      </dgm:t>
    </dgm:pt>
    <dgm:pt modelId="{19497BE2-D2FA-4790-A41A-89AEDAC6D2CD}">
      <dgm:prSet phldrT="[Text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sz="1600" dirty="0" smtClean="0"/>
            <a:t>3.5 m</a:t>
          </a:r>
          <a:endParaRPr lang="en-US" sz="1600" dirty="0"/>
        </a:p>
      </dgm:t>
    </dgm:pt>
    <dgm:pt modelId="{F57FA71E-8DBC-45C6-AE29-20822F63E6CD}" type="parTrans" cxnId="{41EA0F8D-2199-4CB6-A3FD-ADB09BDBD00B}">
      <dgm:prSet/>
      <dgm:spPr/>
      <dgm:t>
        <a:bodyPr/>
        <a:lstStyle/>
        <a:p>
          <a:endParaRPr lang="en-US"/>
        </a:p>
      </dgm:t>
    </dgm:pt>
    <dgm:pt modelId="{30893935-97E3-48DB-97B7-035EC135A67D}" type="sibTrans" cxnId="{41EA0F8D-2199-4CB6-A3FD-ADB09BDBD00B}">
      <dgm:prSet/>
      <dgm:spPr/>
      <dgm:t>
        <a:bodyPr/>
        <a:lstStyle/>
        <a:p>
          <a:endParaRPr lang="en-US"/>
        </a:p>
      </dgm:t>
    </dgm:pt>
    <dgm:pt modelId="{5E6C1FFD-97E9-41AD-ADFB-A5C53176FFBD}">
      <dgm:prSet phldrT="[Text]" custT="1"/>
      <dgm:spPr/>
      <dgm:t>
        <a:bodyPr/>
        <a:lstStyle/>
        <a:p>
          <a:r>
            <a:rPr lang="en-US" sz="1600" dirty="0" smtClean="0"/>
            <a:t>1.0 m</a:t>
          </a:r>
          <a:endParaRPr lang="en-US" sz="1600" dirty="0"/>
        </a:p>
      </dgm:t>
    </dgm:pt>
    <dgm:pt modelId="{FE890AA3-DB0A-477D-BF73-ACAB132F417F}" type="parTrans" cxnId="{75CDD706-E87F-4AE0-9AAA-31FFABE44F6F}">
      <dgm:prSet/>
      <dgm:spPr/>
      <dgm:t>
        <a:bodyPr/>
        <a:lstStyle/>
        <a:p>
          <a:endParaRPr lang="en-US"/>
        </a:p>
      </dgm:t>
    </dgm:pt>
    <dgm:pt modelId="{3CB4F995-1E37-4128-A65A-8E680B244C92}" type="sibTrans" cxnId="{75CDD706-E87F-4AE0-9AAA-31FFABE44F6F}">
      <dgm:prSet/>
      <dgm:spPr/>
      <dgm:t>
        <a:bodyPr/>
        <a:lstStyle/>
        <a:p>
          <a:endParaRPr lang="en-US"/>
        </a:p>
      </dgm:t>
    </dgm:pt>
    <dgm:pt modelId="{BAB27EBB-5511-40FB-B814-A0D3E7273BD0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600" dirty="0" smtClean="0"/>
            <a:t>2.5 m</a:t>
          </a:r>
          <a:endParaRPr lang="en-US" sz="1600" dirty="0"/>
        </a:p>
      </dgm:t>
    </dgm:pt>
    <dgm:pt modelId="{E22DE24B-CAE7-4C48-AD41-B946853A9A72}" type="parTrans" cxnId="{3909C1A6-EE81-45C6-8EA3-19314B04B0DE}">
      <dgm:prSet/>
      <dgm:spPr/>
      <dgm:t>
        <a:bodyPr/>
        <a:lstStyle/>
        <a:p>
          <a:endParaRPr lang="en-US"/>
        </a:p>
      </dgm:t>
    </dgm:pt>
    <dgm:pt modelId="{9C992296-110E-41AD-A3B2-1C23E91E8AD1}" type="sibTrans" cxnId="{3909C1A6-EE81-45C6-8EA3-19314B04B0DE}">
      <dgm:prSet/>
      <dgm:spPr/>
      <dgm:t>
        <a:bodyPr/>
        <a:lstStyle/>
        <a:p>
          <a:endParaRPr lang="en-US"/>
        </a:p>
      </dgm:t>
    </dgm:pt>
    <dgm:pt modelId="{49E9A1A7-1128-44A9-BEE5-7701C2FAC284}">
      <dgm:prSet phldrT="[Text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sz="1600" dirty="0" smtClean="0"/>
            <a:t>10.5 m</a:t>
          </a:r>
          <a:endParaRPr lang="en-US" sz="1600" dirty="0"/>
        </a:p>
      </dgm:t>
    </dgm:pt>
    <dgm:pt modelId="{577BCC03-D5C6-42C0-9866-0F2572886DA6}" type="parTrans" cxnId="{67D38920-6DBB-4442-BC8C-EC239EF9C0A1}">
      <dgm:prSet/>
      <dgm:spPr/>
      <dgm:t>
        <a:bodyPr/>
        <a:lstStyle/>
        <a:p>
          <a:endParaRPr lang="en-US"/>
        </a:p>
      </dgm:t>
    </dgm:pt>
    <dgm:pt modelId="{DFFC9B81-DA12-47C2-A253-87B343BCB698}" type="sibTrans" cxnId="{67D38920-6DBB-4442-BC8C-EC239EF9C0A1}">
      <dgm:prSet/>
      <dgm:spPr/>
      <dgm:t>
        <a:bodyPr/>
        <a:lstStyle/>
        <a:p>
          <a:endParaRPr lang="en-US"/>
        </a:p>
      </dgm:t>
    </dgm:pt>
    <dgm:pt modelId="{2E41EC74-4D79-4D1C-8F2C-713AAFF55638}">
      <dgm:prSet phldrT="[Text]" custT="1"/>
      <dgm:spPr/>
      <dgm:t>
        <a:bodyPr/>
        <a:lstStyle/>
        <a:p>
          <a:r>
            <a:rPr lang="en-US" sz="1600" dirty="0" smtClean="0"/>
            <a:t>9.0 m</a:t>
          </a:r>
          <a:endParaRPr lang="en-US" sz="1600" dirty="0"/>
        </a:p>
      </dgm:t>
    </dgm:pt>
    <dgm:pt modelId="{48F758F9-95B0-43AC-9F13-84AC51B9F37A}" type="parTrans" cxnId="{AB43E3CD-6B13-4332-8922-EB933BFB93E0}">
      <dgm:prSet/>
      <dgm:spPr/>
      <dgm:t>
        <a:bodyPr/>
        <a:lstStyle/>
        <a:p>
          <a:endParaRPr lang="en-US"/>
        </a:p>
      </dgm:t>
    </dgm:pt>
    <dgm:pt modelId="{1170EC79-F611-434B-8EC1-C210B1B336DC}" type="sibTrans" cxnId="{AB43E3CD-6B13-4332-8922-EB933BFB93E0}">
      <dgm:prSet/>
      <dgm:spPr/>
      <dgm:t>
        <a:bodyPr/>
        <a:lstStyle/>
        <a:p>
          <a:endParaRPr lang="en-US"/>
        </a:p>
      </dgm:t>
    </dgm:pt>
    <dgm:pt modelId="{9F5CE183-CAE3-4C2A-83F7-1D58DD80CD33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600" dirty="0" smtClean="0"/>
            <a:t>1.5 m</a:t>
          </a:r>
          <a:endParaRPr lang="en-US" sz="1600" dirty="0"/>
        </a:p>
      </dgm:t>
    </dgm:pt>
    <dgm:pt modelId="{D3CD65C6-5CF4-4157-96CD-6801DBE568EF}" type="parTrans" cxnId="{39620C4A-3614-474E-9126-C9C8B03D0528}">
      <dgm:prSet/>
      <dgm:spPr/>
      <dgm:t>
        <a:bodyPr/>
        <a:lstStyle/>
        <a:p>
          <a:endParaRPr lang="en-US"/>
        </a:p>
      </dgm:t>
    </dgm:pt>
    <dgm:pt modelId="{995C7412-9090-433D-89C8-4BCADF2E3F7A}" type="sibTrans" cxnId="{39620C4A-3614-474E-9126-C9C8B03D0528}">
      <dgm:prSet/>
      <dgm:spPr/>
      <dgm:t>
        <a:bodyPr/>
        <a:lstStyle/>
        <a:p>
          <a:endParaRPr lang="en-US"/>
        </a:p>
      </dgm:t>
    </dgm:pt>
    <dgm:pt modelId="{DBE0C3EB-0A0E-44F7-B199-E77C314F6E38}">
      <dgm:prSet phldrT="[Text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sz="1600" dirty="0" smtClean="0"/>
            <a:t>1.6 m</a:t>
          </a:r>
          <a:endParaRPr lang="en-US" sz="1600" dirty="0"/>
        </a:p>
      </dgm:t>
    </dgm:pt>
    <dgm:pt modelId="{153D704F-D274-478D-861B-189494AD3931}" type="parTrans" cxnId="{872694BB-E99A-4817-AB80-48C8F0E8AA98}">
      <dgm:prSet/>
      <dgm:spPr/>
      <dgm:t>
        <a:bodyPr/>
        <a:lstStyle/>
        <a:p>
          <a:endParaRPr lang="en-US"/>
        </a:p>
      </dgm:t>
    </dgm:pt>
    <dgm:pt modelId="{EA3DD54E-42D0-4EBA-BF74-BFA202D64664}" type="sibTrans" cxnId="{872694BB-E99A-4817-AB80-48C8F0E8AA98}">
      <dgm:prSet/>
      <dgm:spPr/>
      <dgm:t>
        <a:bodyPr/>
        <a:lstStyle/>
        <a:p>
          <a:endParaRPr lang="en-US"/>
        </a:p>
      </dgm:t>
    </dgm:pt>
    <dgm:pt modelId="{ED4FE1CD-27B9-44A4-A8BF-1564890636A4}">
      <dgm:prSet phldrT="[Text]" custT="1"/>
      <dgm:spPr/>
      <dgm:t>
        <a:bodyPr/>
        <a:lstStyle/>
        <a:p>
          <a:r>
            <a:rPr lang="en-US" sz="1600" dirty="0" smtClean="0"/>
            <a:t>1.0 m</a:t>
          </a:r>
          <a:endParaRPr lang="en-US" sz="1600" dirty="0"/>
        </a:p>
      </dgm:t>
    </dgm:pt>
    <dgm:pt modelId="{500BE4DC-C339-487C-B71A-ED35A688166E}" type="parTrans" cxnId="{A53C1293-6B53-4AB3-A24A-92D9EBE009D1}">
      <dgm:prSet/>
      <dgm:spPr/>
      <dgm:t>
        <a:bodyPr/>
        <a:lstStyle/>
        <a:p>
          <a:endParaRPr lang="en-US"/>
        </a:p>
      </dgm:t>
    </dgm:pt>
    <dgm:pt modelId="{9BDC5AC2-DEF4-4919-B3C8-09CA46B97AA9}" type="sibTrans" cxnId="{A53C1293-6B53-4AB3-A24A-92D9EBE009D1}">
      <dgm:prSet/>
      <dgm:spPr/>
      <dgm:t>
        <a:bodyPr/>
        <a:lstStyle/>
        <a:p>
          <a:endParaRPr lang="en-US"/>
        </a:p>
      </dgm:t>
    </dgm:pt>
    <dgm:pt modelId="{4AD1D28D-EE68-4322-95B2-6789FDCAF5D5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600" dirty="0" smtClean="0"/>
            <a:t>0.6 m</a:t>
          </a:r>
          <a:endParaRPr lang="en-US" sz="1600" dirty="0"/>
        </a:p>
      </dgm:t>
    </dgm:pt>
    <dgm:pt modelId="{E4B917F3-B56D-402D-881A-BBAC94EA976A}" type="parTrans" cxnId="{ECD96A0F-60B4-4C53-8BA4-87F1BE513FA2}">
      <dgm:prSet/>
      <dgm:spPr/>
      <dgm:t>
        <a:bodyPr/>
        <a:lstStyle/>
        <a:p>
          <a:endParaRPr lang="en-US"/>
        </a:p>
      </dgm:t>
    </dgm:pt>
    <dgm:pt modelId="{485FEFDD-947C-432D-B1EA-8275D07076A7}" type="sibTrans" cxnId="{ECD96A0F-60B4-4C53-8BA4-87F1BE513FA2}">
      <dgm:prSet/>
      <dgm:spPr/>
      <dgm:t>
        <a:bodyPr/>
        <a:lstStyle/>
        <a:p>
          <a:endParaRPr lang="en-US"/>
        </a:p>
      </dgm:t>
    </dgm:pt>
    <dgm:pt modelId="{6CBFFE6A-3AC5-4DBF-8903-AC3B89068C9E}">
      <dgm:prSet phldrT="[Text]" custT="1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sz="1600" dirty="0" smtClean="0"/>
            <a:t>9.2 m</a:t>
          </a:r>
          <a:endParaRPr lang="en-US" sz="1600" dirty="0"/>
        </a:p>
      </dgm:t>
    </dgm:pt>
    <dgm:pt modelId="{86D43C74-BA25-44C5-81FA-563EDA7C6415}" type="parTrans" cxnId="{F2C014F8-4B66-4679-9714-25CC89C250B6}">
      <dgm:prSet/>
      <dgm:spPr/>
      <dgm:t>
        <a:bodyPr/>
        <a:lstStyle/>
        <a:p>
          <a:endParaRPr lang="en-US"/>
        </a:p>
      </dgm:t>
    </dgm:pt>
    <dgm:pt modelId="{E1ECE055-AA3D-43C4-B8D5-923AD213B7B8}" type="sibTrans" cxnId="{F2C014F8-4B66-4679-9714-25CC89C250B6}">
      <dgm:prSet/>
      <dgm:spPr/>
      <dgm:t>
        <a:bodyPr/>
        <a:lstStyle/>
        <a:p>
          <a:endParaRPr lang="en-US"/>
        </a:p>
      </dgm:t>
    </dgm:pt>
    <dgm:pt modelId="{9CCEBAE4-D854-40C7-BE70-61845AE18F37}">
      <dgm:prSet phldrT="[Text]" custT="1"/>
      <dgm:spPr/>
      <dgm:t>
        <a:bodyPr/>
        <a:lstStyle/>
        <a:p>
          <a:r>
            <a:rPr lang="en-US" sz="1600" dirty="0" smtClean="0"/>
            <a:t>8.0 m</a:t>
          </a:r>
          <a:endParaRPr lang="en-US" sz="1600" dirty="0"/>
        </a:p>
      </dgm:t>
    </dgm:pt>
    <dgm:pt modelId="{64CFE9D9-0F6F-4303-9FDB-7A2446B7093D}" type="parTrans" cxnId="{4B27C61A-1605-4A38-B2C2-387C57994DB9}">
      <dgm:prSet/>
      <dgm:spPr/>
      <dgm:t>
        <a:bodyPr/>
        <a:lstStyle/>
        <a:p>
          <a:endParaRPr lang="en-US"/>
        </a:p>
      </dgm:t>
    </dgm:pt>
    <dgm:pt modelId="{3736404D-97F4-4583-AFB0-2F800A5205AC}" type="sibTrans" cxnId="{4B27C61A-1605-4A38-B2C2-387C57994DB9}">
      <dgm:prSet/>
      <dgm:spPr/>
      <dgm:t>
        <a:bodyPr/>
        <a:lstStyle/>
        <a:p>
          <a:endParaRPr lang="en-US"/>
        </a:p>
      </dgm:t>
    </dgm:pt>
    <dgm:pt modelId="{F3189186-AB01-4DB3-96A2-A213341A6F11}">
      <dgm:prSet phldrT="[Text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sz="1600" dirty="0" smtClean="0"/>
            <a:t>1.2 m</a:t>
          </a:r>
          <a:endParaRPr lang="en-US" sz="1600" dirty="0"/>
        </a:p>
      </dgm:t>
    </dgm:pt>
    <dgm:pt modelId="{BE109F6A-7FC5-4409-898D-2D90D49974B4}" type="parTrans" cxnId="{0B39E2EA-6C93-4F64-89AA-549A7BE4A152}">
      <dgm:prSet/>
      <dgm:spPr/>
      <dgm:t>
        <a:bodyPr/>
        <a:lstStyle/>
        <a:p>
          <a:endParaRPr lang="en-US"/>
        </a:p>
      </dgm:t>
    </dgm:pt>
    <dgm:pt modelId="{E2A7B5B6-8CF2-4C50-AF44-EB822E026561}" type="sibTrans" cxnId="{0B39E2EA-6C93-4F64-89AA-549A7BE4A152}">
      <dgm:prSet/>
      <dgm:spPr/>
      <dgm:t>
        <a:bodyPr/>
        <a:lstStyle/>
        <a:p>
          <a:endParaRPr lang="en-US"/>
        </a:p>
      </dgm:t>
    </dgm:pt>
    <dgm:pt modelId="{45911561-B01E-449D-B3C0-142167FC485D}">
      <dgm:prSet phldrT="[Text]" custT="1"/>
      <dgm:spPr/>
      <dgm:t>
        <a:bodyPr/>
        <a:lstStyle/>
        <a:p>
          <a:r>
            <a:rPr lang="en-US" sz="1400" dirty="0" smtClean="0"/>
            <a:t>Potential Latent Capacity</a:t>
          </a:r>
          <a:endParaRPr lang="en-US" sz="1400" dirty="0"/>
        </a:p>
      </dgm:t>
    </dgm:pt>
    <dgm:pt modelId="{1EF4D074-0679-49D7-A47F-D47AB23DFF88}" type="parTrans" cxnId="{EE596D53-04AB-4D9F-ABA8-F3334F11CD33}">
      <dgm:prSet/>
      <dgm:spPr/>
      <dgm:t>
        <a:bodyPr/>
        <a:lstStyle/>
        <a:p>
          <a:endParaRPr lang="en-US"/>
        </a:p>
      </dgm:t>
    </dgm:pt>
    <dgm:pt modelId="{2D013A12-E599-408D-9B04-F5C20A65A71F}" type="sibTrans" cxnId="{EE596D53-04AB-4D9F-ABA8-F3334F11CD33}">
      <dgm:prSet/>
      <dgm:spPr/>
      <dgm:t>
        <a:bodyPr/>
        <a:lstStyle/>
        <a:p>
          <a:endParaRPr lang="en-US"/>
        </a:p>
      </dgm:t>
    </dgm:pt>
    <dgm:pt modelId="{9146CC01-61E7-4CCF-93CA-4EDF239BA088}" type="pres">
      <dgm:prSet presAssocID="{2B97E10F-0ECC-4E10-BFEB-7836A929F9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A296CF-E3B9-4420-B616-2BBB24664E53}" type="pres">
      <dgm:prSet presAssocID="{53270A72-13E0-4848-943D-83609BFF6CA3}" presName="vertFlow" presStyleCnt="0"/>
      <dgm:spPr/>
    </dgm:pt>
    <dgm:pt modelId="{BCCBA1A5-42EC-40FE-9669-0AA6F0544309}" type="pres">
      <dgm:prSet presAssocID="{53270A72-13E0-4848-943D-83609BFF6CA3}" presName="header" presStyleLbl="node1" presStyleIdx="0" presStyleCnt="6"/>
      <dgm:spPr/>
      <dgm:t>
        <a:bodyPr/>
        <a:lstStyle/>
        <a:p>
          <a:endParaRPr lang="en-US"/>
        </a:p>
      </dgm:t>
    </dgm:pt>
    <dgm:pt modelId="{138C4E7D-4CD8-4310-86EF-B26D3C08F09D}" type="pres">
      <dgm:prSet presAssocID="{756F988E-840D-4ECE-9EC0-AF22984AE27E}" presName="parTrans" presStyleLbl="sibTrans2D1" presStyleIdx="0" presStyleCnt="18"/>
      <dgm:spPr/>
      <dgm:t>
        <a:bodyPr/>
        <a:lstStyle/>
        <a:p>
          <a:endParaRPr lang="en-US"/>
        </a:p>
      </dgm:t>
    </dgm:pt>
    <dgm:pt modelId="{075C96E3-6561-40FF-A9B3-8CCB3BF030DA}" type="pres">
      <dgm:prSet presAssocID="{B13F16EE-B1A1-421D-9834-8DD6D212F071}" presName="child" presStyleLbl="alignAccFollowNode1" presStyleIdx="0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41217-A3C4-4BEC-8DD7-52B49911DC5E}" type="pres">
      <dgm:prSet presAssocID="{8458773F-EA20-4CC6-A671-5A4162FDC240}" presName="sibTrans" presStyleLbl="sibTrans2D1" presStyleIdx="1" presStyleCnt="18"/>
      <dgm:spPr/>
      <dgm:t>
        <a:bodyPr/>
        <a:lstStyle/>
        <a:p>
          <a:endParaRPr lang="en-US"/>
        </a:p>
      </dgm:t>
    </dgm:pt>
    <dgm:pt modelId="{C3F933FB-1CBD-4766-A8F7-FB1C542AFD97}" type="pres">
      <dgm:prSet presAssocID="{216051A8-7A0F-488D-92DA-8A6EDBAF2490}" presName="child" presStyleLbl="alignAccFollowNode1" presStyleIdx="1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0D7FE1-0008-45BE-BEBA-8A9E8BE2205B}" type="pres">
      <dgm:prSet presAssocID="{2F573633-1586-4320-8FB9-B5F9039BC9B1}" presName="sibTrans" presStyleLbl="sibTrans2D1" presStyleIdx="2" presStyleCnt="18"/>
      <dgm:spPr/>
      <dgm:t>
        <a:bodyPr/>
        <a:lstStyle/>
        <a:p>
          <a:endParaRPr lang="en-US"/>
        </a:p>
      </dgm:t>
    </dgm:pt>
    <dgm:pt modelId="{25BAABF9-94F8-494A-996D-E276B2524ECF}" type="pres">
      <dgm:prSet presAssocID="{45911561-B01E-449D-B3C0-142167FC485D}" presName="child" presStyleLbl="alignAccFollowNode1" presStyleIdx="2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389C9-A1F8-40B7-91BE-FFD17CB76969}" type="pres">
      <dgm:prSet presAssocID="{53270A72-13E0-4848-943D-83609BFF6CA3}" presName="hSp" presStyleCnt="0"/>
      <dgm:spPr/>
    </dgm:pt>
    <dgm:pt modelId="{50D5B65D-0B7C-4DC7-9D3C-2C31344CAF0E}" type="pres">
      <dgm:prSet presAssocID="{68E3C0D2-1729-4AFC-8A25-49A85E0030FA}" presName="vertFlow" presStyleCnt="0"/>
      <dgm:spPr/>
    </dgm:pt>
    <dgm:pt modelId="{0F01666B-7C71-4BE8-AE36-F51A36D65586}" type="pres">
      <dgm:prSet presAssocID="{68E3C0D2-1729-4AFC-8A25-49A85E0030FA}" presName="header" presStyleLbl="node1" presStyleIdx="1" presStyleCnt="6"/>
      <dgm:spPr/>
      <dgm:t>
        <a:bodyPr/>
        <a:lstStyle/>
        <a:p>
          <a:endParaRPr lang="en-US"/>
        </a:p>
      </dgm:t>
    </dgm:pt>
    <dgm:pt modelId="{5F477F8F-A1AE-4831-AE23-FADF27D88EBD}" type="pres">
      <dgm:prSet presAssocID="{F57FA71E-8DBC-45C6-AE29-20822F63E6CD}" presName="parTrans" presStyleLbl="sibTrans2D1" presStyleIdx="3" presStyleCnt="18"/>
      <dgm:spPr/>
      <dgm:t>
        <a:bodyPr/>
        <a:lstStyle/>
        <a:p>
          <a:endParaRPr lang="en-US"/>
        </a:p>
      </dgm:t>
    </dgm:pt>
    <dgm:pt modelId="{7921B50A-5BD2-40C5-B987-2D5713869B0F}" type="pres">
      <dgm:prSet presAssocID="{19497BE2-D2FA-4790-A41A-89AEDAC6D2CD}" presName="child" presStyleLbl="alignAccFollowNode1" presStyleIdx="3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C1301-803D-4802-BC30-4601B08CBB61}" type="pres">
      <dgm:prSet presAssocID="{30893935-97E3-48DB-97B7-035EC135A67D}" presName="sibTrans" presStyleLbl="sibTrans2D1" presStyleIdx="4" presStyleCnt="18"/>
      <dgm:spPr/>
      <dgm:t>
        <a:bodyPr/>
        <a:lstStyle/>
        <a:p>
          <a:endParaRPr lang="en-US"/>
        </a:p>
      </dgm:t>
    </dgm:pt>
    <dgm:pt modelId="{34DFB2FA-AE96-4325-BE75-7E0E6EE6F01F}" type="pres">
      <dgm:prSet presAssocID="{5E6C1FFD-97E9-41AD-ADFB-A5C53176FFBD}" presName="child" presStyleLbl="alignAccFollowNode1" presStyleIdx="4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6BCE1D-EB43-4372-A073-C39A4D89BD4A}" type="pres">
      <dgm:prSet presAssocID="{3CB4F995-1E37-4128-A65A-8E680B244C92}" presName="sibTrans" presStyleLbl="sibTrans2D1" presStyleIdx="5" presStyleCnt="18"/>
      <dgm:spPr/>
      <dgm:t>
        <a:bodyPr/>
        <a:lstStyle/>
        <a:p>
          <a:endParaRPr lang="en-US"/>
        </a:p>
      </dgm:t>
    </dgm:pt>
    <dgm:pt modelId="{FC965EDA-A3CC-4B2A-9BA0-B13FF82F58FE}" type="pres">
      <dgm:prSet presAssocID="{BAB27EBB-5511-40FB-B814-A0D3E7273BD0}" presName="child" presStyleLbl="alignAccFollowNode1" presStyleIdx="5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A7033-F118-4D0B-A782-901C9E3FE332}" type="pres">
      <dgm:prSet presAssocID="{68E3C0D2-1729-4AFC-8A25-49A85E0030FA}" presName="hSp" presStyleCnt="0"/>
      <dgm:spPr/>
    </dgm:pt>
    <dgm:pt modelId="{FBB98D41-034E-4B2B-B1A4-D811D8E21003}" type="pres">
      <dgm:prSet presAssocID="{C5594833-E24F-4C27-9557-01A36874C055}" presName="vertFlow" presStyleCnt="0"/>
      <dgm:spPr/>
    </dgm:pt>
    <dgm:pt modelId="{887E5170-B1D7-4320-AC2D-D583C91289E6}" type="pres">
      <dgm:prSet presAssocID="{C5594833-E24F-4C27-9557-01A36874C055}" presName="header" presStyleLbl="node1" presStyleIdx="2" presStyleCnt="6"/>
      <dgm:spPr/>
      <dgm:t>
        <a:bodyPr/>
        <a:lstStyle/>
        <a:p>
          <a:endParaRPr lang="en-US"/>
        </a:p>
      </dgm:t>
    </dgm:pt>
    <dgm:pt modelId="{84EC219E-CD97-45A3-91F3-5E185A186CB4}" type="pres">
      <dgm:prSet presAssocID="{760B70B4-31B1-4DD7-A8E5-9C0ED23B2811}" presName="parTrans" presStyleLbl="sibTrans2D1" presStyleIdx="6" presStyleCnt="18"/>
      <dgm:spPr/>
      <dgm:t>
        <a:bodyPr/>
        <a:lstStyle/>
        <a:p>
          <a:endParaRPr lang="en-US"/>
        </a:p>
      </dgm:t>
    </dgm:pt>
    <dgm:pt modelId="{65DEF167-AF28-48DE-80C7-B6EEAFD08277}" type="pres">
      <dgm:prSet presAssocID="{485BC6F4-4C70-4D4C-8B31-6046B3E2A58D}" presName="child" presStyleLbl="alignAccFollowNode1" presStyleIdx="6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054E5-53B9-4C3E-8A69-503312352B25}" type="pres">
      <dgm:prSet presAssocID="{FB00BE61-88BA-4269-BAD6-24619CA2EF42}" presName="sibTrans" presStyleLbl="sibTrans2D1" presStyleIdx="7" presStyleCnt="18"/>
      <dgm:spPr/>
      <dgm:t>
        <a:bodyPr/>
        <a:lstStyle/>
        <a:p>
          <a:endParaRPr lang="en-US"/>
        </a:p>
      </dgm:t>
    </dgm:pt>
    <dgm:pt modelId="{5C475FEB-C42F-4024-B113-FB01082119B2}" type="pres">
      <dgm:prSet presAssocID="{73A4CE6D-8C61-40AE-9AA1-344E343F67B5}" presName="child" presStyleLbl="alignAccFollowNode1" presStyleIdx="7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02323A-9093-4623-B2A6-56F22C0440AE}" type="pres">
      <dgm:prSet presAssocID="{C77BF1AE-BCDF-4BF6-9364-21E598DDEB8E}" presName="sibTrans" presStyleLbl="sibTrans2D1" presStyleIdx="8" presStyleCnt="18"/>
      <dgm:spPr/>
      <dgm:t>
        <a:bodyPr/>
        <a:lstStyle/>
        <a:p>
          <a:endParaRPr lang="en-US"/>
        </a:p>
      </dgm:t>
    </dgm:pt>
    <dgm:pt modelId="{D5C37110-1E6F-4264-908C-B10124F806A0}" type="pres">
      <dgm:prSet presAssocID="{252AF149-D000-4EF7-AC2A-F0623F83D981}" presName="child" presStyleLbl="alignAccFollowNode1" presStyleIdx="8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07F43-D44B-41DD-8017-05BB46A82A7F}" type="pres">
      <dgm:prSet presAssocID="{C5594833-E24F-4C27-9557-01A36874C055}" presName="hSp" presStyleCnt="0"/>
      <dgm:spPr/>
    </dgm:pt>
    <dgm:pt modelId="{432CD2AC-7DF7-4136-B099-CC8D70D198EF}" type="pres">
      <dgm:prSet presAssocID="{3443294E-6484-48DE-B853-82566F55E1CA}" presName="vertFlow" presStyleCnt="0"/>
      <dgm:spPr/>
    </dgm:pt>
    <dgm:pt modelId="{CB5A5761-E779-4883-8A18-43CA5550DCC0}" type="pres">
      <dgm:prSet presAssocID="{3443294E-6484-48DE-B853-82566F55E1CA}" presName="header" presStyleLbl="node1" presStyleIdx="3" presStyleCnt="6"/>
      <dgm:spPr/>
      <dgm:t>
        <a:bodyPr/>
        <a:lstStyle/>
        <a:p>
          <a:endParaRPr lang="en-US"/>
        </a:p>
      </dgm:t>
    </dgm:pt>
    <dgm:pt modelId="{E2C85473-559E-4EAD-A6BD-DCF0BD950C50}" type="pres">
      <dgm:prSet presAssocID="{577BCC03-D5C6-42C0-9866-0F2572886DA6}" presName="parTrans" presStyleLbl="sibTrans2D1" presStyleIdx="9" presStyleCnt="18"/>
      <dgm:spPr/>
      <dgm:t>
        <a:bodyPr/>
        <a:lstStyle/>
        <a:p>
          <a:endParaRPr lang="en-US"/>
        </a:p>
      </dgm:t>
    </dgm:pt>
    <dgm:pt modelId="{B965EC3C-DA4D-4EF0-BAD3-66150A5526C5}" type="pres">
      <dgm:prSet presAssocID="{49E9A1A7-1128-44A9-BEE5-7701C2FAC284}" presName="child" presStyleLbl="alignAccFollowNode1" presStyleIdx="9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AE9BA-EEA2-4873-B8DB-86F800B66BB6}" type="pres">
      <dgm:prSet presAssocID="{DFFC9B81-DA12-47C2-A253-87B343BCB698}" presName="sibTrans" presStyleLbl="sibTrans2D1" presStyleIdx="10" presStyleCnt="18"/>
      <dgm:spPr/>
      <dgm:t>
        <a:bodyPr/>
        <a:lstStyle/>
        <a:p>
          <a:endParaRPr lang="en-US"/>
        </a:p>
      </dgm:t>
    </dgm:pt>
    <dgm:pt modelId="{A4CBD461-D93C-41D5-9008-C6845DCDB588}" type="pres">
      <dgm:prSet presAssocID="{2E41EC74-4D79-4D1C-8F2C-713AAFF55638}" presName="child" presStyleLbl="alignAccFollowNode1" presStyleIdx="10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F6C3A-E853-474D-9A4D-1F6734DC8671}" type="pres">
      <dgm:prSet presAssocID="{1170EC79-F611-434B-8EC1-C210B1B336DC}" presName="sibTrans" presStyleLbl="sibTrans2D1" presStyleIdx="11" presStyleCnt="18"/>
      <dgm:spPr/>
      <dgm:t>
        <a:bodyPr/>
        <a:lstStyle/>
        <a:p>
          <a:endParaRPr lang="en-US"/>
        </a:p>
      </dgm:t>
    </dgm:pt>
    <dgm:pt modelId="{EA377682-9608-4364-A760-B0C92C51548E}" type="pres">
      <dgm:prSet presAssocID="{9F5CE183-CAE3-4C2A-83F7-1D58DD80CD33}" presName="child" presStyleLbl="alignAccFollowNode1" presStyleIdx="11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7464C-9ADE-48AB-AD26-7C24AA3107B5}" type="pres">
      <dgm:prSet presAssocID="{3443294E-6484-48DE-B853-82566F55E1CA}" presName="hSp" presStyleCnt="0"/>
      <dgm:spPr/>
    </dgm:pt>
    <dgm:pt modelId="{570BD508-69EE-4205-96C1-F33B6079CDEC}" type="pres">
      <dgm:prSet presAssocID="{036B8238-7F30-4C11-AE20-FFCDFD7ABA5C}" presName="vertFlow" presStyleCnt="0"/>
      <dgm:spPr/>
    </dgm:pt>
    <dgm:pt modelId="{1EC0F880-61F2-4542-AAA6-DD9DD45D21CF}" type="pres">
      <dgm:prSet presAssocID="{036B8238-7F30-4C11-AE20-FFCDFD7ABA5C}" presName="header" presStyleLbl="node1" presStyleIdx="4" presStyleCnt="6"/>
      <dgm:spPr/>
      <dgm:t>
        <a:bodyPr/>
        <a:lstStyle/>
        <a:p>
          <a:endParaRPr lang="en-US"/>
        </a:p>
      </dgm:t>
    </dgm:pt>
    <dgm:pt modelId="{7314FBBC-5DCF-42F1-AB83-97ED6A5B89E3}" type="pres">
      <dgm:prSet presAssocID="{153D704F-D274-478D-861B-189494AD3931}" presName="parTrans" presStyleLbl="sibTrans2D1" presStyleIdx="12" presStyleCnt="18"/>
      <dgm:spPr/>
      <dgm:t>
        <a:bodyPr/>
        <a:lstStyle/>
        <a:p>
          <a:endParaRPr lang="en-US"/>
        </a:p>
      </dgm:t>
    </dgm:pt>
    <dgm:pt modelId="{2007B795-CF69-44AF-B59F-7CC3CF2AB694}" type="pres">
      <dgm:prSet presAssocID="{DBE0C3EB-0A0E-44F7-B199-E77C314F6E38}" presName="child" presStyleLbl="alignAccFollowNode1" presStyleIdx="12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F1AA9-1856-48BC-A5F6-27AECBF3B954}" type="pres">
      <dgm:prSet presAssocID="{EA3DD54E-42D0-4EBA-BF74-BFA202D64664}" presName="sibTrans" presStyleLbl="sibTrans2D1" presStyleIdx="13" presStyleCnt="18"/>
      <dgm:spPr/>
      <dgm:t>
        <a:bodyPr/>
        <a:lstStyle/>
        <a:p>
          <a:endParaRPr lang="en-US"/>
        </a:p>
      </dgm:t>
    </dgm:pt>
    <dgm:pt modelId="{58F86B6E-C6AA-4F8A-9983-CEC34D587F71}" type="pres">
      <dgm:prSet presAssocID="{ED4FE1CD-27B9-44A4-A8BF-1564890636A4}" presName="child" presStyleLbl="alignAccFollowNode1" presStyleIdx="13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DFA87-7B7A-4782-B35C-98CC100CDCC1}" type="pres">
      <dgm:prSet presAssocID="{9BDC5AC2-DEF4-4919-B3C8-09CA46B97AA9}" presName="sibTrans" presStyleLbl="sibTrans2D1" presStyleIdx="14" presStyleCnt="18"/>
      <dgm:spPr/>
      <dgm:t>
        <a:bodyPr/>
        <a:lstStyle/>
        <a:p>
          <a:endParaRPr lang="en-US"/>
        </a:p>
      </dgm:t>
    </dgm:pt>
    <dgm:pt modelId="{8BB89498-9C92-4176-9547-55B3D267DEE9}" type="pres">
      <dgm:prSet presAssocID="{4AD1D28D-EE68-4322-95B2-6789FDCAF5D5}" presName="child" presStyleLbl="alignAccFollowNode1" presStyleIdx="14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EE6F2-6251-4B33-AE78-105123230608}" type="pres">
      <dgm:prSet presAssocID="{036B8238-7F30-4C11-AE20-FFCDFD7ABA5C}" presName="hSp" presStyleCnt="0"/>
      <dgm:spPr/>
    </dgm:pt>
    <dgm:pt modelId="{482CCBE2-B70D-43E3-86C2-099CD6B7374A}" type="pres">
      <dgm:prSet presAssocID="{37BF7993-D520-4F15-BC88-6FD4FD62A3E0}" presName="vertFlow" presStyleCnt="0"/>
      <dgm:spPr/>
    </dgm:pt>
    <dgm:pt modelId="{5D2D54E7-8201-44D1-BF06-863A5C3ECAEC}" type="pres">
      <dgm:prSet presAssocID="{37BF7993-D520-4F15-BC88-6FD4FD62A3E0}" presName="header" presStyleLbl="node1" presStyleIdx="5" presStyleCnt="6"/>
      <dgm:spPr/>
      <dgm:t>
        <a:bodyPr/>
        <a:lstStyle/>
        <a:p>
          <a:endParaRPr lang="en-US"/>
        </a:p>
      </dgm:t>
    </dgm:pt>
    <dgm:pt modelId="{3A74B1FC-A252-4AB7-8804-BBD99E48D003}" type="pres">
      <dgm:prSet presAssocID="{86D43C74-BA25-44C5-81FA-563EDA7C6415}" presName="parTrans" presStyleLbl="sibTrans2D1" presStyleIdx="15" presStyleCnt="18"/>
      <dgm:spPr/>
      <dgm:t>
        <a:bodyPr/>
        <a:lstStyle/>
        <a:p>
          <a:endParaRPr lang="en-US"/>
        </a:p>
      </dgm:t>
    </dgm:pt>
    <dgm:pt modelId="{FBF9386F-675D-4B73-BC3D-0771C6B3ADA5}" type="pres">
      <dgm:prSet presAssocID="{6CBFFE6A-3AC5-4DBF-8903-AC3B89068C9E}" presName="child" presStyleLbl="alignAccFollowNode1" presStyleIdx="15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3A4E8-BD57-42BC-B051-B2807C1846B6}" type="pres">
      <dgm:prSet presAssocID="{E1ECE055-AA3D-43C4-B8D5-923AD213B7B8}" presName="sibTrans" presStyleLbl="sibTrans2D1" presStyleIdx="16" presStyleCnt="18"/>
      <dgm:spPr/>
      <dgm:t>
        <a:bodyPr/>
        <a:lstStyle/>
        <a:p>
          <a:endParaRPr lang="en-US"/>
        </a:p>
      </dgm:t>
    </dgm:pt>
    <dgm:pt modelId="{9F0A0E41-07DD-4C38-9173-C5325A6F76B6}" type="pres">
      <dgm:prSet presAssocID="{9CCEBAE4-D854-40C7-BE70-61845AE18F37}" presName="child" presStyleLbl="alignAccFollowNode1" presStyleIdx="16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021A4-3CEA-4C8C-BCD7-37E48DC53107}" type="pres">
      <dgm:prSet presAssocID="{3736404D-97F4-4583-AFB0-2F800A5205AC}" presName="sibTrans" presStyleLbl="sibTrans2D1" presStyleIdx="17" presStyleCnt="18"/>
      <dgm:spPr/>
      <dgm:t>
        <a:bodyPr/>
        <a:lstStyle/>
        <a:p>
          <a:endParaRPr lang="en-US"/>
        </a:p>
      </dgm:t>
    </dgm:pt>
    <dgm:pt modelId="{0BC2D275-DA91-479F-A25B-9255CEF7F9AE}" type="pres">
      <dgm:prSet presAssocID="{F3189186-AB01-4DB3-96A2-A213341A6F11}" presName="child" presStyleLbl="alignAccFollowNode1" presStyleIdx="17" presStyleCnt="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05FD7F-E6F6-46BE-810E-DC9AE93CCA93}" type="presOf" srcId="{ED4FE1CD-27B9-44A4-A8BF-1564890636A4}" destId="{58F86B6E-C6AA-4F8A-9983-CEC34D587F71}" srcOrd="0" destOrd="0" presId="urn:microsoft.com/office/officeart/2005/8/layout/lProcess1"/>
    <dgm:cxn modelId="{B387BD15-96B5-4ED4-AFF2-7A7B93929230}" type="presOf" srcId="{45911561-B01E-449D-B3C0-142167FC485D}" destId="{25BAABF9-94F8-494A-996D-E276B2524ECF}" srcOrd="0" destOrd="0" presId="urn:microsoft.com/office/officeart/2005/8/layout/lProcess1"/>
    <dgm:cxn modelId="{0B39E2EA-6C93-4F64-89AA-549A7BE4A152}" srcId="{37BF7993-D520-4F15-BC88-6FD4FD62A3E0}" destId="{F3189186-AB01-4DB3-96A2-A213341A6F11}" srcOrd="2" destOrd="0" parTransId="{BE109F6A-7FC5-4409-898D-2D90D49974B4}" sibTransId="{E2A7B5B6-8CF2-4C50-AF44-EB822E026561}"/>
    <dgm:cxn modelId="{31980B1E-E49B-4769-B590-321A45AAFD65}" type="presOf" srcId="{3443294E-6484-48DE-B853-82566F55E1CA}" destId="{CB5A5761-E779-4883-8A18-43CA5550DCC0}" srcOrd="0" destOrd="0" presId="urn:microsoft.com/office/officeart/2005/8/layout/lProcess1"/>
    <dgm:cxn modelId="{909ACDE5-CDDD-4488-8A71-C1039BF3D055}" type="presOf" srcId="{756F988E-840D-4ECE-9EC0-AF22984AE27E}" destId="{138C4E7D-4CD8-4310-86EF-B26D3C08F09D}" srcOrd="0" destOrd="0" presId="urn:microsoft.com/office/officeart/2005/8/layout/lProcess1"/>
    <dgm:cxn modelId="{A8BB0B7B-564C-49B5-89CE-315E794BFE19}" type="presOf" srcId="{68E3C0D2-1729-4AFC-8A25-49A85E0030FA}" destId="{0F01666B-7C71-4BE8-AE36-F51A36D65586}" srcOrd="0" destOrd="0" presId="urn:microsoft.com/office/officeart/2005/8/layout/lProcess1"/>
    <dgm:cxn modelId="{6E812A5B-BB2B-4E6A-A95A-557699B57948}" type="presOf" srcId="{760B70B4-31B1-4DD7-A8E5-9C0ED23B2811}" destId="{84EC219E-CD97-45A3-91F3-5E185A186CB4}" srcOrd="0" destOrd="0" presId="urn:microsoft.com/office/officeart/2005/8/layout/lProcess1"/>
    <dgm:cxn modelId="{CAD08C58-E823-495C-A8CE-F7726445CC20}" type="presOf" srcId="{9BDC5AC2-DEF4-4919-B3C8-09CA46B97AA9}" destId="{61DDFA87-7B7A-4782-B35C-98CC100CDCC1}" srcOrd="0" destOrd="0" presId="urn:microsoft.com/office/officeart/2005/8/layout/lProcess1"/>
    <dgm:cxn modelId="{B99BA892-A83C-401C-A1E4-956DA8AEF260}" type="presOf" srcId="{F3189186-AB01-4DB3-96A2-A213341A6F11}" destId="{0BC2D275-DA91-479F-A25B-9255CEF7F9AE}" srcOrd="0" destOrd="0" presId="urn:microsoft.com/office/officeart/2005/8/layout/lProcess1"/>
    <dgm:cxn modelId="{B958B6AA-2017-47E6-AD71-5A6DFBF1E9F2}" type="presOf" srcId="{252AF149-D000-4EF7-AC2A-F0623F83D981}" destId="{D5C37110-1E6F-4264-908C-B10124F806A0}" srcOrd="0" destOrd="0" presId="urn:microsoft.com/office/officeart/2005/8/layout/lProcess1"/>
    <dgm:cxn modelId="{DACC803A-2063-4B68-AA6E-43BC314C7AE3}" type="presOf" srcId="{F57FA71E-8DBC-45C6-AE29-20822F63E6CD}" destId="{5F477F8F-A1AE-4831-AE23-FADF27D88EBD}" srcOrd="0" destOrd="0" presId="urn:microsoft.com/office/officeart/2005/8/layout/lProcess1"/>
    <dgm:cxn modelId="{F2C014F8-4B66-4679-9714-25CC89C250B6}" srcId="{37BF7993-D520-4F15-BC88-6FD4FD62A3E0}" destId="{6CBFFE6A-3AC5-4DBF-8903-AC3B89068C9E}" srcOrd="0" destOrd="0" parTransId="{86D43C74-BA25-44C5-81FA-563EDA7C6415}" sibTransId="{E1ECE055-AA3D-43C4-B8D5-923AD213B7B8}"/>
    <dgm:cxn modelId="{33C200E4-90F5-4E33-96A5-8EC4B6595BC9}" type="presOf" srcId="{2B97E10F-0ECC-4E10-BFEB-7836A929F97C}" destId="{9146CC01-61E7-4CCF-93CA-4EDF239BA088}" srcOrd="0" destOrd="0" presId="urn:microsoft.com/office/officeart/2005/8/layout/lProcess1"/>
    <dgm:cxn modelId="{87EE7E81-D136-4673-8D0A-2B720AC4CE88}" type="presOf" srcId="{19497BE2-D2FA-4790-A41A-89AEDAC6D2CD}" destId="{7921B50A-5BD2-40C5-B987-2D5713869B0F}" srcOrd="0" destOrd="0" presId="urn:microsoft.com/office/officeart/2005/8/layout/lProcess1"/>
    <dgm:cxn modelId="{DCF00C99-3842-4BDA-AA8B-AEA300E70E3F}" type="presOf" srcId="{C77BF1AE-BCDF-4BF6-9364-21E598DDEB8E}" destId="{C102323A-9093-4623-B2A6-56F22C0440AE}" srcOrd="0" destOrd="0" presId="urn:microsoft.com/office/officeart/2005/8/layout/lProcess1"/>
    <dgm:cxn modelId="{F12767B9-C686-4E93-B35F-D44036497B54}" srcId="{2B97E10F-0ECC-4E10-BFEB-7836A929F97C}" destId="{036B8238-7F30-4C11-AE20-FFCDFD7ABA5C}" srcOrd="4" destOrd="0" parTransId="{20EDA908-2615-4B99-9C29-8F350DE8C0F4}" sibTransId="{31424908-8CEE-4FF4-B42D-4F747AEFE30F}"/>
    <dgm:cxn modelId="{A795487F-A86D-4293-B76A-AC41D6F4BAFF}" type="presOf" srcId="{216051A8-7A0F-488D-92DA-8A6EDBAF2490}" destId="{C3F933FB-1CBD-4766-A8F7-FB1C542AFD97}" srcOrd="0" destOrd="0" presId="urn:microsoft.com/office/officeart/2005/8/layout/lProcess1"/>
    <dgm:cxn modelId="{3F798511-6587-4080-A1BD-8E8DD1980B32}" type="presOf" srcId="{E1ECE055-AA3D-43C4-B8D5-923AD213B7B8}" destId="{2073A4E8-BD57-42BC-B051-B2807C1846B6}" srcOrd="0" destOrd="0" presId="urn:microsoft.com/office/officeart/2005/8/layout/lProcess1"/>
    <dgm:cxn modelId="{45A84509-AB51-4C3F-8650-F21747506BD5}" srcId="{2B97E10F-0ECC-4E10-BFEB-7836A929F97C}" destId="{37BF7993-D520-4F15-BC88-6FD4FD62A3E0}" srcOrd="5" destOrd="0" parTransId="{C493E978-C127-43CB-9C26-E584418901F3}" sibTransId="{FB600296-18B5-4BD6-AD1F-95403AAB8873}"/>
    <dgm:cxn modelId="{E4D70A35-31A7-4C7B-93A3-4C24A637FB7C}" type="presOf" srcId="{5E6C1FFD-97E9-41AD-ADFB-A5C53176FFBD}" destId="{34DFB2FA-AE96-4325-BE75-7E0E6EE6F01F}" srcOrd="0" destOrd="0" presId="urn:microsoft.com/office/officeart/2005/8/layout/lProcess1"/>
    <dgm:cxn modelId="{EE0A6B05-5FB8-4BD3-A8AD-2A12F9EF8103}" type="presOf" srcId="{C5594833-E24F-4C27-9557-01A36874C055}" destId="{887E5170-B1D7-4320-AC2D-D583C91289E6}" srcOrd="0" destOrd="0" presId="urn:microsoft.com/office/officeart/2005/8/layout/lProcess1"/>
    <dgm:cxn modelId="{2A83F825-D168-437E-B22F-9CB30294A884}" type="presOf" srcId="{DBE0C3EB-0A0E-44F7-B199-E77C314F6E38}" destId="{2007B795-CF69-44AF-B59F-7CC3CF2AB694}" srcOrd="0" destOrd="0" presId="urn:microsoft.com/office/officeart/2005/8/layout/lProcess1"/>
    <dgm:cxn modelId="{3C5223E9-8E58-46C3-ADB2-E211BEBF16C0}" type="presOf" srcId="{37BF7993-D520-4F15-BC88-6FD4FD62A3E0}" destId="{5D2D54E7-8201-44D1-BF06-863A5C3ECAEC}" srcOrd="0" destOrd="0" presId="urn:microsoft.com/office/officeart/2005/8/layout/lProcess1"/>
    <dgm:cxn modelId="{6D097259-0066-49BA-996F-0DFEDBBFFF3B}" srcId="{53270A72-13E0-4848-943D-83609BFF6CA3}" destId="{B13F16EE-B1A1-421D-9834-8DD6D212F071}" srcOrd="0" destOrd="0" parTransId="{756F988E-840D-4ECE-9EC0-AF22984AE27E}" sibTransId="{8458773F-EA20-4CC6-A671-5A4162FDC240}"/>
    <dgm:cxn modelId="{67D38920-6DBB-4442-BC8C-EC239EF9C0A1}" srcId="{3443294E-6484-48DE-B853-82566F55E1CA}" destId="{49E9A1A7-1128-44A9-BEE5-7701C2FAC284}" srcOrd="0" destOrd="0" parTransId="{577BCC03-D5C6-42C0-9866-0F2572886DA6}" sibTransId="{DFFC9B81-DA12-47C2-A253-87B343BCB698}"/>
    <dgm:cxn modelId="{AB43E3CD-6B13-4332-8922-EB933BFB93E0}" srcId="{3443294E-6484-48DE-B853-82566F55E1CA}" destId="{2E41EC74-4D79-4D1C-8F2C-713AAFF55638}" srcOrd="1" destOrd="0" parTransId="{48F758F9-95B0-43AC-9F13-84AC51B9F37A}" sibTransId="{1170EC79-F611-434B-8EC1-C210B1B336DC}"/>
    <dgm:cxn modelId="{69EFDBC6-0759-4A44-B736-43F2AC11BBFA}" type="presOf" srcId="{30893935-97E3-48DB-97B7-035EC135A67D}" destId="{A4CC1301-803D-4802-BC30-4601B08CBB61}" srcOrd="0" destOrd="0" presId="urn:microsoft.com/office/officeart/2005/8/layout/lProcess1"/>
    <dgm:cxn modelId="{9D3410B3-92E6-4AB1-B718-6C3706B5B1D1}" srcId="{2B97E10F-0ECC-4E10-BFEB-7836A929F97C}" destId="{53270A72-13E0-4848-943D-83609BFF6CA3}" srcOrd="0" destOrd="0" parTransId="{B6CC1C4D-273F-4A2B-8553-08A49EF93A6C}" sibTransId="{2EB84528-ADB4-4BBC-8795-BCB4FC1732B0}"/>
    <dgm:cxn modelId="{0E8C9495-0855-4750-ABA5-F86234EBA57B}" type="presOf" srcId="{53270A72-13E0-4848-943D-83609BFF6CA3}" destId="{BCCBA1A5-42EC-40FE-9669-0AA6F0544309}" srcOrd="0" destOrd="0" presId="urn:microsoft.com/office/officeart/2005/8/layout/lProcess1"/>
    <dgm:cxn modelId="{FE3A5095-AD61-4447-B6C7-E9A7B2D29291}" type="presOf" srcId="{FB00BE61-88BA-4269-BAD6-24619CA2EF42}" destId="{1DC054E5-53B9-4C3E-8A69-503312352B25}" srcOrd="0" destOrd="0" presId="urn:microsoft.com/office/officeart/2005/8/layout/lProcess1"/>
    <dgm:cxn modelId="{1F07452E-ABE4-45D2-8203-F2CCEB830652}" type="presOf" srcId="{BAB27EBB-5511-40FB-B814-A0D3E7273BD0}" destId="{FC965EDA-A3CC-4B2A-9BA0-B13FF82F58FE}" srcOrd="0" destOrd="0" presId="urn:microsoft.com/office/officeart/2005/8/layout/lProcess1"/>
    <dgm:cxn modelId="{4B27C61A-1605-4A38-B2C2-387C57994DB9}" srcId="{37BF7993-D520-4F15-BC88-6FD4FD62A3E0}" destId="{9CCEBAE4-D854-40C7-BE70-61845AE18F37}" srcOrd="1" destOrd="0" parTransId="{64CFE9D9-0F6F-4303-9FDB-7A2446B7093D}" sibTransId="{3736404D-97F4-4583-AFB0-2F800A5205AC}"/>
    <dgm:cxn modelId="{10C33144-5ED6-45FA-B57F-959769A9AD7D}" srcId="{2B97E10F-0ECC-4E10-BFEB-7836A929F97C}" destId="{68E3C0D2-1729-4AFC-8A25-49A85E0030FA}" srcOrd="1" destOrd="0" parTransId="{9EF93370-6281-40C0-B70C-2889A70F31D2}" sibTransId="{7C1349D5-701A-4912-8C84-5DB4E777DBEF}"/>
    <dgm:cxn modelId="{A53C1293-6B53-4AB3-A24A-92D9EBE009D1}" srcId="{036B8238-7F30-4C11-AE20-FFCDFD7ABA5C}" destId="{ED4FE1CD-27B9-44A4-A8BF-1564890636A4}" srcOrd="1" destOrd="0" parTransId="{500BE4DC-C339-487C-B71A-ED35A688166E}" sibTransId="{9BDC5AC2-DEF4-4919-B3C8-09CA46B97AA9}"/>
    <dgm:cxn modelId="{D0E290C8-8C1A-4988-A324-22864FDC4FAA}" type="presOf" srcId="{485BC6F4-4C70-4D4C-8B31-6046B3E2A58D}" destId="{65DEF167-AF28-48DE-80C7-B6EEAFD08277}" srcOrd="0" destOrd="0" presId="urn:microsoft.com/office/officeart/2005/8/layout/lProcess1"/>
    <dgm:cxn modelId="{C1CB5549-952A-4979-95B6-5B0DC9C4DF2F}" type="presOf" srcId="{2F573633-1586-4320-8FB9-B5F9039BC9B1}" destId="{2F0D7FE1-0008-45BE-BEBA-8A9E8BE2205B}" srcOrd="0" destOrd="0" presId="urn:microsoft.com/office/officeart/2005/8/layout/lProcess1"/>
    <dgm:cxn modelId="{831EB7FE-AC91-47A8-B59C-A7BE50E7FF83}" type="presOf" srcId="{4AD1D28D-EE68-4322-95B2-6789FDCAF5D5}" destId="{8BB89498-9C92-4176-9547-55B3D267DEE9}" srcOrd="0" destOrd="0" presId="urn:microsoft.com/office/officeart/2005/8/layout/lProcess1"/>
    <dgm:cxn modelId="{0FCCC419-91FB-4EF6-8678-34EF5137A21D}" type="presOf" srcId="{3736404D-97F4-4583-AFB0-2F800A5205AC}" destId="{B3C021A4-3CEA-4C8C-BCD7-37E48DC53107}" srcOrd="0" destOrd="0" presId="urn:microsoft.com/office/officeart/2005/8/layout/lProcess1"/>
    <dgm:cxn modelId="{6D253F81-1E3F-48F6-90A5-2263BC99163A}" type="presOf" srcId="{1170EC79-F611-434B-8EC1-C210B1B336DC}" destId="{F06F6C3A-E853-474D-9A4D-1F6734DC8671}" srcOrd="0" destOrd="0" presId="urn:microsoft.com/office/officeart/2005/8/layout/lProcess1"/>
    <dgm:cxn modelId="{E9830FF2-73A7-4E14-9888-64751B06EBC3}" type="presOf" srcId="{2E41EC74-4D79-4D1C-8F2C-713AAFF55638}" destId="{A4CBD461-D93C-41D5-9008-C6845DCDB588}" srcOrd="0" destOrd="0" presId="urn:microsoft.com/office/officeart/2005/8/layout/lProcess1"/>
    <dgm:cxn modelId="{457A01FF-B287-459C-B73F-C632DF7FBE12}" srcId="{C5594833-E24F-4C27-9557-01A36874C055}" destId="{73A4CE6D-8C61-40AE-9AA1-344E343F67B5}" srcOrd="1" destOrd="0" parTransId="{F4F77207-143A-4378-B0C7-96CEEA3421D0}" sibTransId="{C77BF1AE-BCDF-4BF6-9364-21E598DDEB8E}"/>
    <dgm:cxn modelId="{140DBCCC-E3DF-4E52-A6D8-A62D8B77B1E0}" srcId="{2B97E10F-0ECC-4E10-BFEB-7836A929F97C}" destId="{C5594833-E24F-4C27-9557-01A36874C055}" srcOrd="2" destOrd="0" parTransId="{80AF347C-9113-4B08-9C2C-0CCE87D6C2D0}" sibTransId="{F3BE3774-8E1E-4314-B9B0-83C587551553}"/>
    <dgm:cxn modelId="{46778154-B502-42D9-A2DA-FCAC63B87D45}" type="presOf" srcId="{153D704F-D274-478D-861B-189494AD3931}" destId="{7314FBBC-5DCF-42F1-AB83-97ED6A5B89E3}" srcOrd="0" destOrd="0" presId="urn:microsoft.com/office/officeart/2005/8/layout/lProcess1"/>
    <dgm:cxn modelId="{EE596D53-04AB-4D9F-ABA8-F3334F11CD33}" srcId="{53270A72-13E0-4848-943D-83609BFF6CA3}" destId="{45911561-B01E-449D-B3C0-142167FC485D}" srcOrd="2" destOrd="0" parTransId="{1EF4D074-0679-49D7-A47F-D47AB23DFF88}" sibTransId="{2D013A12-E599-408D-9B04-F5C20A65A71F}"/>
    <dgm:cxn modelId="{A235827B-53E8-4CDB-ABF0-A1BB16B12E6F}" type="presOf" srcId="{3CB4F995-1E37-4128-A65A-8E680B244C92}" destId="{BD6BCE1D-EB43-4372-A073-C39A4D89BD4A}" srcOrd="0" destOrd="0" presId="urn:microsoft.com/office/officeart/2005/8/layout/lProcess1"/>
    <dgm:cxn modelId="{A1276E6D-3BA0-4C79-9430-D4AD5213506E}" srcId="{53270A72-13E0-4848-943D-83609BFF6CA3}" destId="{216051A8-7A0F-488D-92DA-8A6EDBAF2490}" srcOrd="1" destOrd="0" parTransId="{C40A5527-F066-430D-8BEC-8C5051F9B658}" sibTransId="{2F573633-1586-4320-8FB9-B5F9039BC9B1}"/>
    <dgm:cxn modelId="{E65AF1AD-5D56-49D6-B322-E157501D117B}" type="presOf" srcId="{9F5CE183-CAE3-4C2A-83F7-1D58DD80CD33}" destId="{EA377682-9608-4364-A760-B0C92C51548E}" srcOrd="0" destOrd="0" presId="urn:microsoft.com/office/officeart/2005/8/layout/lProcess1"/>
    <dgm:cxn modelId="{872694BB-E99A-4817-AB80-48C8F0E8AA98}" srcId="{036B8238-7F30-4C11-AE20-FFCDFD7ABA5C}" destId="{DBE0C3EB-0A0E-44F7-B199-E77C314F6E38}" srcOrd="0" destOrd="0" parTransId="{153D704F-D274-478D-861B-189494AD3931}" sibTransId="{EA3DD54E-42D0-4EBA-BF74-BFA202D64664}"/>
    <dgm:cxn modelId="{DE7F911F-A818-4819-8E21-D9763D8110C7}" type="presOf" srcId="{73A4CE6D-8C61-40AE-9AA1-344E343F67B5}" destId="{5C475FEB-C42F-4024-B113-FB01082119B2}" srcOrd="0" destOrd="0" presId="urn:microsoft.com/office/officeart/2005/8/layout/lProcess1"/>
    <dgm:cxn modelId="{41EA0F8D-2199-4CB6-A3FD-ADB09BDBD00B}" srcId="{68E3C0D2-1729-4AFC-8A25-49A85E0030FA}" destId="{19497BE2-D2FA-4790-A41A-89AEDAC6D2CD}" srcOrd="0" destOrd="0" parTransId="{F57FA71E-8DBC-45C6-AE29-20822F63E6CD}" sibTransId="{30893935-97E3-48DB-97B7-035EC135A67D}"/>
    <dgm:cxn modelId="{151A3ECB-6D1E-441F-859A-32FD616639FB}" type="presOf" srcId="{49E9A1A7-1128-44A9-BEE5-7701C2FAC284}" destId="{B965EC3C-DA4D-4EF0-BAD3-66150A5526C5}" srcOrd="0" destOrd="0" presId="urn:microsoft.com/office/officeart/2005/8/layout/lProcess1"/>
    <dgm:cxn modelId="{6E013E29-8713-49B3-AC99-AA8301F1B5F4}" type="presOf" srcId="{6CBFFE6A-3AC5-4DBF-8903-AC3B89068C9E}" destId="{FBF9386F-675D-4B73-BC3D-0771C6B3ADA5}" srcOrd="0" destOrd="0" presId="urn:microsoft.com/office/officeart/2005/8/layout/lProcess1"/>
    <dgm:cxn modelId="{1BEE0F6A-07E7-421E-BE1E-7EF42FDE814E}" srcId="{C5594833-E24F-4C27-9557-01A36874C055}" destId="{485BC6F4-4C70-4D4C-8B31-6046B3E2A58D}" srcOrd="0" destOrd="0" parTransId="{760B70B4-31B1-4DD7-A8E5-9C0ED23B2811}" sibTransId="{FB00BE61-88BA-4269-BAD6-24619CA2EF42}"/>
    <dgm:cxn modelId="{ECD96A0F-60B4-4C53-8BA4-87F1BE513FA2}" srcId="{036B8238-7F30-4C11-AE20-FFCDFD7ABA5C}" destId="{4AD1D28D-EE68-4322-95B2-6789FDCAF5D5}" srcOrd="2" destOrd="0" parTransId="{E4B917F3-B56D-402D-881A-BBAC94EA976A}" sibTransId="{485FEFDD-947C-432D-B1EA-8275D07076A7}"/>
    <dgm:cxn modelId="{A32B62F9-6FD8-475B-A237-1C2A276B5705}" type="presOf" srcId="{9CCEBAE4-D854-40C7-BE70-61845AE18F37}" destId="{9F0A0E41-07DD-4C38-9173-C5325A6F76B6}" srcOrd="0" destOrd="0" presId="urn:microsoft.com/office/officeart/2005/8/layout/lProcess1"/>
    <dgm:cxn modelId="{8470B0E3-0A2F-4899-A2B8-67A84F68E4A3}" type="presOf" srcId="{B13F16EE-B1A1-421D-9834-8DD6D212F071}" destId="{075C96E3-6561-40FF-A9B3-8CCB3BF030DA}" srcOrd="0" destOrd="0" presId="urn:microsoft.com/office/officeart/2005/8/layout/lProcess1"/>
    <dgm:cxn modelId="{3909C1A6-EE81-45C6-8EA3-19314B04B0DE}" srcId="{68E3C0D2-1729-4AFC-8A25-49A85E0030FA}" destId="{BAB27EBB-5511-40FB-B814-A0D3E7273BD0}" srcOrd="2" destOrd="0" parTransId="{E22DE24B-CAE7-4C48-AD41-B946853A9A72}" sibTransId="{9C992296-110E-41AD-A3B2-1C23E91E8AD1}"/>
    <dgm:cxn modelId="{78E73F04-F2E9-4132-814E-04B435874D3B}" type="presOf" srcId="{86D43C74-BA25-44C5-81FA-563EDA7C6415}" destId="{3A74B1FC-A252-4AB7-8804-BBD99E48D003}" srcOrd="0" destOrd="0" presId="urn:microsoft.com/office/officeart/2005/8/layout/lProcess1"/>
    <dgm:cxn modelId="{E41676B9-B413-4857-AAF2-893658AD5A29}" srcId="{C5594833-E24F-4C27-9557-01A36874C055}" destId="{252AF149-D000-4EF7-AC2A-F0623F83D981}" srcOrd="2" destOrd="0" parTransId="{85D5D50F-8633-46CD-956A-694191DADF80}" sibTransId="{E43B827E-5CA6-40B4-B1AB-745BD7F16B88}"/>
    <dgm:cxn modelId="{F4763CA7-F038-4EA0-B02A-A7203AB7798B}" type="presOf" srcId="{EA3DD54E-42D0-4EBA-BF74-BFA202D64664}" destId="{EB4F1AA9-1856-48BC-A5F6-27AECBF3B954}" srcOrd="0" destOrd="0" presId="urn:microsoft.com/office/officeart/2005/8/layout/lProcess1"/>
    <dgm:cxn modelId="{5740C2C4-5CA7-43A6-B34B-824B50612B65}" type="presOf" srcId="{577BCC03-D5C6-42C0-9866-0F2572886DA6}" destId="{E2C85473-559E-4EAD-A6BD-DCF0BD950C50}" srcOrd="0" destOrd="0" presId="urn:microsoft.com/office/officeart/2005/8/layout/lProcess1"/>
    <dgm:cxn modelId="{5A3DF337-4E8C-49A8-A60C-59DA7643EAAE}" type="presOf" srcId="{DFFC9B81-DA12-47C2-A253-87B343BCB698}" destId="{DC0AE9BA-EEA2-4873-B8DB-86F800B66BB6}" srcOrd="0" destOrd="0" presId="urn:microsoft.com/office/officeart/2005/8/layout/lProcess1"/>
    <dgm:cxn modelId="{F9DFA6A6-9A4E-443C-9759-BA5A77F953A1}" type="presOf" srcId="{036B8238-7F30-4C11-AE20-FFCDFD7ABA5C}" destId="{1EC0F880-61F2-4542-AAA6-DD9DD45D21CF}" srcOrd="0" destOrd="0" presId="urn:microsoft.com/office/officeart/2005/8/layout/lProcess1"/>
    <dgm:cxn modelId="{75CDD706-E87F-4AE0-9AAA-31FFABE44F6F}" srcId="{68E3C0D2-1729-4AFC-8A25-49A85E0030FA}" destId="{5E6C1FFD-97E9-41AD-ADFB-A5C53176FFBD}" srcOrd="1" destOrd="0" parTransId="{FE890AA3-DB0A-477D-BF73-ACAB132F417F}" sibTransId="{3CB4F995-1E37-4128-A65A-8E680B244C92}"/>
    <dgm:cxn modelId="{39620C4A-3614-474E-9126-C9C8B03D0528}" srcId="{3443294E-6484-48DE-B853-82566F55E1CA}" destId="{9F5CE183-CAE3-4C2A-83F7-1D58DD80CD33}" srcOrd="2" destOrd="0" parTransId="{D3CD65C6-5CF4-4157-96CD-6801DBE568EF}" sibTransId="{995C7412-9090-433D-89C8-4BCADF2E3F7A}"/>
    <dgm:cxn modelId="{747B60A1-4163-46CD-A4A2-CE8BD8F63286}" type="presOf" srcId="{8458773F-EA20-4CC6-A671-5A4162FDC240}" destId="{77541217-A3C4-4BEC-8DD7-52B49911DC5E}" srcOrd="0" destOrd="0" presId="urn:microsoft.com/office/officeart/2005/8/layout/lProcess1"/>
    <dgm:cxn modelId="{C53DB47A-46A3-4C2C-934D-A23BB6896C6D}" srcId="{2B97E10F-0ECC-4E10-BFEB-7836A929F97C}" destId="{3443294E-6484-48DE-B853-82566F55E1CA}" srcOrd="3" destOrd="0" parTransId="{4709F8DD-09F5-4056-B83C-E27BCE5B5FBE}" sibTransId="{B1B43B6E-6EC8-41B4-BF68-697638C04D68}"/>
    <dgm:cxn modelId="{617BFE6C-6731-4EF4-8695-AC6A3A1F43DE}" type="presParOf" srcId="{9146CC01-61E7-4CCF-93CA-4EDF239BA088}" destId="{7EA296CF-E3B9-4420-B616-2BBB24664E53}" srcOrd="0" destOrd="0" presId="urn:microsoft.com/office/officeart/2005/8/layout/lProcess1"/>
    <dgm:cxn modelId="{6A0C19CE-BFDA-4C84-A8E1-284D835053FD}" type="presParOf" srcId="{7EA296CF-E3B9-4420-B616-2BBB24664E53}" destId="{BCCBA1A5-42EC-40FE-9669-0AA6F0544309}" srcOrd="0" destOrd="0" presId="urn:microsoft.com/office/officeart/2005/8/layout/lProcess1"/>
    <dgm:cxn modelId="{082C2CD6-4A15-44FC-AF3A-38FA63C6DD26}" type="presParOf" srcId="{7EA296CF-E3B9-4420-B616-2BBB24664E53}" destId="{138C4E7D-4CD8-4310-86EF-B26D3C08F09D}" srcOrd="1" destOrd="0" presId="urn:microsoft.com/office/officeart/2005/8/layout/lProcess1"/>
    <dgm:cxn modelId="{4620BE2D-2504-4782-B961-2E4210AB41E4}" type="presParOf" srcId="{7EA296CF-E3B9-4420-B616-2BBB24664E53}" destId="{075C96E3-6561-40FF-A9B3-8CCB3BF030DA}" srcOrd="2" destOrd="0" presId="urn:microsoft.com/office/officeart/2005/8/layout/lProcess1"/>
    <dgm:cxn modelId="{20DF84A7-487F-46EC-B3EA-272F010EF48C}" type="presParOf" srcId="{7EA296CF-E3B9-4420-B616-2BBB24664E53}" destId="{77541217-A3C4-4BEC-8DD7-52B49911DC5E}" srcOrd="3" destOrd="0" presId="urn:microsoft.com/office/officeart/2005/8/layout/lProcess1"/>
    <dgm:cxn modelId="{ACF4DB6B-45CB-4925-8EF2-0016DEAEE5FF}" type="presParOf" srcId="{7EA296CF-E3B9-4420-B616-2BBB24664E53}" destId="{C3F933FB-1CBD-4766-A8F7-FB1C542AFD97}" srcOrd="4" destOrd="0" presId="urn:microsoft.com/office/officeart/2005/8/layout/lProcess1"/>
    <dgm:cxn modelId="{CD198F84-FDD2-46B9-9FC0-A3D5F5791B94}" type="presParOf" srcId="{7EA296CF-E3B9-4420-B616-2BBB24664E53}" destId="{2F0D7FE1-0008-45BE-BEBA-8A9E8BE2205B}" srcOrd="5" destOrd="0" presId="urn:microsoft.com/office/officeart/2005/8/layout/lProcess1"/>
    <dgm:cxn modelId="{85D62203-DDBB-418A-BE3B-E319184CA28B}" type="presParOf" srcId="{7EA296CF-E3B9-4420-B616-2BBB24664E53}" destId="{25BAABF9-94F8-494A-996D-E276B2524ECF}" srcOrd="6" destOrd="0" presId="urn:microsoft.com/office/officeart/2005/8/layout/lProcess1"/>
    <dgm:cxn modelId="{001F6A0D-2E84-40CC-B8BD-CAC9CBBAE8E4}" type="presParOf" srcId="{9146CC01-61E7-4CCF-93CA-4EDF239BA088}" destId="{9A6389C9-A1F8-40B7-91BE-FFD17CB76969}" srcOrd="1" destOrd="0" presId="urn:microsoft.com/office/officeart/2005/8/layout/lProcess1"/>
    <dgm:cxn modelId="{0E471E7D-DE02-409D-A772-83805D1491C3}" type="presParOf" srcId="{9146CC01-61E7-4CCF-93CA-4EDF239BA088}" destId="{50D5B65D-0B7C-4DC7-9D3C-2C31344CAF0E}" srcOrd="2" destOrd="0" presId="urn:microsoft.com/office/officeart/2005/8/layout/lProcess1"/>
    <dgm:cxn modelId="{143AA7A8-F37B-404D-8BEA-BF1870EDCE7E}" type="presParOf" srcId="{50D5B65D-0B7C-4DC7-9D3C-2C31344CAF0E}" destId="{0F01666B-7C71-4BE8-AE36-F51A36D65586}" srcOrd="0" destOrd="0" presId="urn:microsoft.com/office/officeart/2005/8/layout/lProcess1"/>
    <dgm:cxn modelId="{4E8E5828-965F-45D6-9530-04AF5806F16A}" type="presParOf" srcId="{50D5B65D-0B7C-4DC7-9D3C-2C31344CAF0E}" destId="{5F477F8F-A1AE-4831-AE23-FADF27D88EBD}" srcOrd="1" destOrd="0" presId="urn:microsoft.com/office/officeart/2005/8/layout/lProcess1"/>
    <dgm:cxn modelId="{2E75EB11-0F57-4675-A91D-3D6A35B05AF6}" type="presParOf" srcId="{50D5B65D-0B7C-4DC7-9D3C-2C31344CAF0E}" destId="{7921B50A-5BD2-40C5-B987-2D5713869B0F}" srcOrd="2" destOrd="0" presId="urn:microsoft.com/office/officeart/2005/8/layout/lProcess1"/>
    <dgm:cxn modelId="{B0655C83-E1FC-4D06-9C20-84634799BDB5}" type="presParOf" srcId="{50D5B65D-0B7C-4DC7-9D3C-2C31344CAF0E}" destId="{A4CC1301-803D-4802-BC30-4601B08CBB61}" srcOrd="3" destOrd="0" presId="urn:microsoft.com/office/officeart/2005/8/layout/lProcess1"/>
    <dgm:cxn modelId="{02660C87-A4FC-4F78-99C6-FCC7C3D039BF}" type="presParOf" srcId="{50D5B65D-0B7C-4DC7-9D3C-2C31344CAF0E}" destId="{34DFB2FA-AE96-4325-BE75-7E0E6EE6F01F}" srcOrd="4" destOrd="0" presId="urn:microsoft.com/office/officeart/2005/8/layout/lProcess1"/>
    <dgm:cxn modelId="{AC470475-B792-414C-92B8-88080D196444}" type="presParOf" srcId="{50D5B65D-0B7C-4DC7-9D3C-2C31344CAF0E}" destId="{BD6BCE1D-EB43-4372-A073-C39A4D89BD4A}" srcOrd="5" destOrd="0" presId="urn:microsoft.com/office/officeart/2005/8/layout/lProcess1"/>
    <dgm:cxn modelId="{5699D231-C107-45E3-975C-39AAD50F57FC}" type="presParOf" srcId="{50D5B65D-0B7C-4DC7-9D3C-2C31344CAF0E}" destId="{FC965EDA-A3CC-4B2A-9BA0-B13FF82F58FE}" srcOrd="6" destOrd="0" presId="urn:microsoft.com/office/officeart/2005/8/layout/lProcess1"/>
    <dgm:cxn modelId="{5A2DB58D-EE33-4C63-8848-BABAF18FE45B}" type="presParOf" srcId="{9146CC01-61E7-4CCF-93CA-4EDF239BA088}" destId="{AEFA7033-F118-4D0B-A782-901C9E3FE332}" srcOrd="3" destOrd="0" presId="urn:microsoft.com/office/officeart/2005/8/layout/lProcess1"/>
    <dgm:cxn modelId="{A0336CA2-EE87-48D5-AAD3-829C367BA269}" type="presParOf" srcId="{9146CC01-61E7-4CCF-93CA-4EDF239BA088}" destId="{FBB98D41-034E-4B2B-B1A4-D811D8E21003}" srcOrd="4" destOrd="0" presId="urn:microsoft.com/office/officeart/2005/8/layout/lProcess1"/>
    <dgm:cxn modelId="{38BF0137-BDB6-49D2-90BB-2D5E79CFA906}" type="presParOf" srcId="{FBB98D41-034E-4B2B-B1A4-D811D8E21003}" destId="{887E5170-B1D7-4320-AC2D-D583C91289E6}" srcOrd="0" destOrd="0" presId="urn:microsoft.com/office/officeart/2005/8/layout/lProcess1"/>
    <dgm:cxn modelId="{7DAC4F16-0324-4654-B8C5-8062B7775A2E}" type="presParOf" srcId="{FBB98D41-034E-4B2B-B1A4-D811D8E21003}" destId="{84EC219E-CD97-45A3-91F3-5E185A186CB4}" srcOrd="1" destOrd="0" presId="urn:microsoft.com/office/officeart/2005/8/layout/lProcess1"/>
    <dgm:cxn modelId="{3FCA6155-CE2D-4DC8-81B2-586DACF4C723}" type="presParOf" srcId="{FBB98D41-034E-4B2B-B1A4-D811D8E21003}" destId="{65DEF167-AF28-48DE-80C7-B6EEAFD08277}" srcOrd="2" destOrd="0" presId="urn:microsoft.com/office/officeart/2005/8/layout/lProcess1"/>
    <dgm:cxn modelId="{1E032F67-F74A-4FB2-9DCD-18359256C774}" type="presParOf" srcId="{FBB98D41-034E-4B2B-B1A4-D811D8E21003}" destId="{1DC054E5-53B9-4C3E-8A69-503312352B25}" srcOrd="3" destOrd="0" presId="urn:microsoft.com/office/officeart/2005/8/layout/lProcess1"/>
    <dgm:cxn modelId="{1F4C893E-E017-4BCA-901B-6384EA69DD32}" type="presParOf" srcId="{FBB98D41-034E-4B2B-B1A4-D811D8E21003}" destId="{5C475FEB-C42F-4024-B113-FB01082119B2}" srcOrd="4" destOrd="0" presId="urn:microsoft.com/office/officeart/2005/8/layout/lProcess1"/>
    <dgm:cxn modelId="{11F0561F-42CC-4642-9211-EF892B2E3F13}" type="presParOf" srcId="{FBB98D41-034E-4B2B-B1A4-D811D8E21003}" destId="{C102323A-9093-4623-B2A6-56F22C0440AE}" srcOrd="5" destOrd="0" presId="urn:microsoft.com/office/officeart/2005/8/layout/lProcess1"/>
    <dgm:cxn modelId="{D37EE465-F0CA-4274-B9D9-50EDE0282A77}" type="presParOf" srcId="{FBB98D41-034E-4B2B-B1A4-D811D8E21003}" destId="{D5C37110-1E6F-4264-908C-B10124F806A0}" srcOrd="6" destOrd="0" presId="urn:microsoft.com/office/officeart/2005/8/layout/lProcess1"/>
    <dgm:cxn modelId="{873BF480-55FD-4ACA-BA37-F46FF0A1F73A}" type="presParOf" srcId="{9146CC01-61E7-4CCF-93CA-4EDF239BA088}" destId="{10007F43-D44B-41DD-8017-05BB46A82A7F}" srcOrd="5" destOrd="0" presId="urn:microsoft.com/office/officeart/2005/8/layout/lProcess1"/>
    <dgm:cxn modelId="{38EECB44-94D7-4E4F-A41A-51633CBE7725}" type="presParOf" srcId="{9146CC01-61E7-4CCF-93CA-4EDF239BA088}" destId="{432CD2AC-7DF7-4136-B099-CC8D70D198EF}" srcOrd="6" destOrd="0" presId="urn:microsoft.com/office/officeart/2005/8/layout/lProcess1"/>
    <dgm:cxn modelId="{0AAA9B99-A4AD-4E29-81F2-E3C39B69318E}" type="presParOf" srcId="{432CD2AC-7DF7-4136-B099-CC8D70D198EF}" destId="{CB5A5761-E779-4883-8A18-43CA5550DCC0}" srcOrd="0" destOrd="0" presId="urn:microsoft.com/office/officeart/2005/8/layout/lProcess1"/>
    <dgm:cxn modelId="{4E7375A1-11FB-41D3-A789-534E93DA435C}" type="presParOf" srcId="{432CD2AC-7DF7-4136-B099-CC8D70D198EF}" destId="{E2C85473-559E-4EAD-A6BD-DCF0BD950C50}" srcOrd="1" destOrd="0" presId="urn:microsoft.com/office/officeart/2005/8/layout/lProcess1"/>
    <dgm:cxn modelId="{CDD7B6F0-A108-47FC-9C66-3425D3AB2CF5}" type="presParOf" srcId="{432CD2AC-7DF7-4136-B099-CC8D70D198EF}" destId="{B965EC3C-DA4D-4EF0-BAD3-66150A5526C5}" srcOrd="2" destOrd="0" presId="urn:microsoft.com/office/officeart/2005/8/layout/lProcess1"/>
    <dgm:cxn modelId="{A0AB60C9-74F4-4869-B4D5-1C438F50D2F2}" type="presParOf" srcId="{432CD2AC-7DF7-4136-B099-CC8D70D198EF}" destId="{DC0AE9BA-EEA2-4873-B8DB-86F800B66BB6}" srcOrd="3" destOrd="0" presId="urn:microsoft.com/office/officeart/2005/8/layout/lProcess1"/>
    <dgm:cxn modelId="{EFE3CB5B-6F4C-423D-AC4E-CB0B11615B36}" type="presParOf" srcId="{432CD2AC-7DF7-4136-B099-CC8D70D198EF}" destId="{A4CBD461-D93C-41D5-9008-C6845DCDB588}" srcOrd="4" destOrd="0" presId="urn:microsoft.com/office/officeart/2005/8/layout/lProcess1"/>
    <dgm:cxn modelId="{02F89CD0-2903-47A3-8604-15DBD309279D}" type="presParOf" srcId="{432CD2AC-7DF7-4136-B099-CC8D70D198EF}" destId="{F06F6C3A-E853-474D-9A4D-1F6734DC8671}" srcOrd="5" destOrd="0" presId="urn:microsoft.com/office/officeart/2005/8/layout/lProcess1"/>
    <dgm:cxn modelId="{F29B0559-06A3-49D4-9F47-BCBE3D73CB75}" type="presParOf" srcId="{432CD2AC-7DF7-4136-B099-CC8D70D198EF}" destId="{EA377682-9608-4364-A760-B0C92C51548E}" srcOrd="6" destOrd="0" presId="urn:microsoft.com/office/officeart/2005/8/layout/lProcess1"/>
    <dgm:cxn modelId="{9FAC1F75-C7B8-4835-8FFA-E73A70806E78}" type="presParOf" srcId="{9146CC01-61E7-4CCF-93CA-4EDF239BA088}" destId="{9667464C-9ADE-48AB-AD26-7C24AA3107B5}" srcOrd="7" destOrd="0" presId="urn:microsoft.com/office/officeart/2005/8/layout/lProcess1"/>
    <dgm:cxn modelId="{97132BC7-A3D7-47CE-B319-00C5E2690D94}" type="presParOf" srcId="{9146CC01-61E7-4CCF-93CA-4EDF239BA088}" destId="{570BD508-69EE-4205-96C1-F33B6079CDEC}" srcOrd="8" destOrd="0" presId="urn:microsoft.com/office/officeart/2005/8/layout/lProcess1"/>
    <dgm:cxn modelId="{560972E2-3062-43B7-BE58-89CC67B8078B}" type="presParOf" srcId="{570BD508-69EE-4205-96C1-F33B6079CDEC}" destId="{1EC0F880-61F2-4542-AAA6-DD9DD45D21CF}" srcOrd="0" destOrd="0" presId="urn:microsoft.com/office/officeart/2005/8/layout/lProcess1"/>
    <dgm:cxn modelId="{68DD47F3-C33D-4096-9277-FA0A87530D6B}" type="presParOf" srcId="{570BD508-69EE-4205-96C1-F33B6079CDEC}" destId="{7314FBBC-5DCF-42F1-AB83-97ED6A5B89E3}" srcOrd="1" destOrd="0" presId="urn:microsoft.com/office/officeart/2005/8/layout/lProcess1"/>
    <dgm:cxn modelId="{58A29C28-AD13-42B5-9B3D-456652B65E26}" type="presParOf" srcId="{570BD508-69EE-4205-96C1-F33B6079CDEC}" destId="{2007B795-CF69-44AF-B59F-7CC3CF2AB694}" srcOrd="2" destOrd="0" presId="urn:microsoft.com/office/officeart/2005/8/layout/lProcess1"/>
    <dgm:cxn modelId="{B7CC44AC-8CF9-4C3E-AA0C-F09D24331B8F}" type="presParOf" srcId="{570BD508-69EE-4205-96C1-F33B6079CDEC}" destId="{EB4F1AA9-1856-48BC-A5F6-27AECBF3B954}" srcOrd="3" destOrd="0" presId="urn:microsoft.com/office/officeart/2005/8/layout/lProcess1"/>
    <dgm:cxn modelId="{4CA6B49C-38EB-4DFD-9A60-2350E626DD4E}" type="presParOf" srcId="{570BD508-69EE-4205-96C1-F33B6079CDEC}" destId="{58F86B6E-C6AA-4F8A-9983-CEC34D587F71}" srcOrd="4" destOrd="0" presId="urn:microsoft.com/office/officeart/2005/8/layout/lProcess1"/>
    <dgm:cxn modelId="{B41930E0-E8F0-4C75-81F6-40778A2BC43B}" type="presParOf" srcId="{570BD508-69EE-4205-96C1-F33B6079CDEC}" destId="{61DDFA87-7B7A-4782-B35C-98CC100CDCC1}" srcOrd="5" destOrd="0" presId="urn:microsoft.com/office/officeart/2005/8/layout/lProcess1"/>
    <dgm:cxn modelId="{D27792CB-D1D7-4B82-8ED3-CBC80F409624}" type="presParOf" srcId="{570BD508-69EE-4205-96C1-F33B6079CDEC}" destId="{8BB89498-9C92-4176-9547-55B3D267DEE9}" srcOrd="6" destOrd="0" presId="urn:microsoft.com/office/officeart/2005/8/layout/lProcess1"/>
    <dgm:cxn modelId="{C9CFAC25-9A9D-4B7C-8224-F58CB5FB5678}" type="presParOf" srcId="{9146CC01-61E7-4CCF-93CA-4EDF239BA088}" destId="{5D5EE6F2-6251-4B33-AE78-105123230608}" srcOrd="9" destOrd="0" presId="urn:microsoft.com/office/officeart/2005/8/layout/lProcess1"/>
    <dgm:cxn modelId="{5B6DF8B0-10B3-4C5C-9EF3-51F595372144}" type="presParOf" srcId="{9146CC01-61E7-4CCF-93CA-4EDF239BA088}" destId="{482CCBE2-B70D-43E3-86C2-099CD6B7374A}" srcOrd="10" destOrd="0" presId="urn:microsoft.com/office/officeart/2005/8/layout/lProcess1"/>
    <dgm:cxn modelId="{11AAD41C-44CC-4234-AC87-B79F59101693}" type="presParOf" srcId="{482CCBE2-B70D-43E3-86C2-099CD6B7374A}" destId="{5D2D54E7-8201-44D1-BF06-863A5C3ECAEC}" srcOrd="0" destOrd="0" presId="urn:microsoft.com/office/officeart/2005/8/layout/lProcess1"/>
    <dgm:cxn modelId="{6329A513-D1B7-4649-B218-A33F24387F50}" type="presParOf" srcId="{482CCBE2-B70D-43E3-86C2-099CD6B7374A}" destId="{3A74B1FC-A252-4AB7-8804-BBD99E48D003}" srcOrd="1" destOrd="0" presId="urn:microsoft.com/office/officeart/2005/8/layout/lProcess1"/>
    <dgm:cxn modelId="{E20D5DD1-E5A9-46CE-8812-722EE11D5267}" type="presParOf" srcId="{482CCBE2-B70D-43E3-86C2-099CD6B7374A}" destId="{FBF9386F-675D-4B73-BC3D-0771C6B3ADA5}" srcOrd="2" destOrd="0" presId="urn:microsoft.com/office/officeart/2005/8/layout/lProcess1"/>
    <dgm:cxn modelId="{DD79AD11-CC31-456D-987F-F435333C5144}" type="presParOf" srcId="{482CCBE2-B70D-43E3-86C2-099CD6B7374A}" destId="{2073A4E8-BD57-42BC-B051-B2807C1846B6}" srcOrd="3" destOrd="0" presId="urn:microsoft.com/office/officeart/2005/8/layout/lProcess1"/>
    <dgm:cxn modelId="{C85B5EFA-4CEE-4CC6-8117-2B84DFA6D13B}" type="presParOf" srcId="{482CCBE2-B70D-43E3-86C2-099CD6B7374A}" destId="{9F0A0E41-07DD-4C38-9173-C5325A6F76B6}" srcOrd="4" destOrd="0" presId="urn:microsoft.com/office/officeart/2005/8/layout/lProcess1"/>
    <dgm:cxn modelId="{47277228-59B2-4998-AA9E-65F7FB64D3BF}" type="presParOf" srcId="{482CCBE2-B70D-43E3-86C2-099CD6B7374A}" destId="{B3C021A4-3CEA-4C8C-BCD7-37E48DC53107}" srcOrd="5" destOrd="0" presId="urn:microsoft.com/office/officeart/2005/8/layout/lProcess1"/>
    <dgm:cxn modelId="{BF72DD70-1BF3-406E-8120-BB34D42032C6}" type="presParOf" srcId="{482CCBE2-B70D-43E3-86C2-099CD6B7374A}" destId="{0BC2D275-DA91-479F-A25B-9255CEF7F9AE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6C92CE-DA4B-4533-BABF-D2D790CE8360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20166A-F6B5-4D88-B27F-C71BBF1CF981}">
      <dsp:nvSpPr>
        <dsp:cNvPr id="0" name=""/>
        <dsp:cNvSpPr/>
      </dsp:nvSpPr>
      <dsp:spPr>
        <a:xfrm>
          <a:off x="100" y="1357788"/>
          <a:ext cx="401434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kern="1200" dirty="0" smtClean="0"/>
            <a:t>Sales – Profit = Target Cost</a:t>
          </a:r>
          <a:endParaRPr lang="en-IN" sz="3100" kern="1200" dirty="0"/>
        </a:p>
      </dsp:txBody>
      <dsp:txXfrm>
        <a:off x="100" y="1357788"/>
        <a:ext cx="4014341" cy="1810385"/>
      </dsp:txXfrm>
    </dsp:sp>
    <dsp:sp modelId="{77B59A56-DA6C-4F13-A82C-C0FE6E834A60}">
      <dsp:nvSpPr>
        <dsp:cNvPr id="0" name=""/>
        <dsp:cNvSpPr/>
      </dsp:nvSpPr>
      <dsp:spPr>
        <a:xfrm>
          <a:off x="4215158" y="1357788"/>
          <a:ext cx="401434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kern="1200" dirty="0" smtClean="0"/>
            <a:t>Existing cost – Reduction through efficiency= Target cost</a:t>
          </a:r>
          <a:endParaRPr lang="en-IN" sz="3100" kern="1200" dirty="0"/>
        </a:p>
      </dsp:txBody>
      <dsp:txXfrm>
        <a:off x="4215158" y="1357788"/>
        <a:ext cx="4014341" cy="18103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F06977-62A2-4759-B0A4-7038D08BEA20}">
      <dsp:nvSpPr>
        <dsp:cNvPr id="0" name=""/>
        <dsp:cNvSpPr/>
      </dsp:nvSpPr>
      <dsp:spPr>
        <a:xfrm>
          <a:off x="1372671" y="891060"/>
          <a:ext cx="2570745" cy="10003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-Scale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-Scope</a:t>
          </a:r>
          <a:endParaRPr lang="en-IN" sz="2100" kern="1200" dirty="0"/>
        </a:p>
      </dsp:txBody>
      <dsp:txXfrm>
        <a:off x="1783990" y="891060"/>
        <a:ext cx="2159426" cy="1000314"/>
      </dsp:txXfrm>
    </dsp:sp>
    <dsp:sp modelId="{0F8529EB-8E82-4119-902C-02E0C7C10E12}">
      <dsp:nvSpPr>
        <dsp:cNvPr id="0" name=""/>
        <dsp:cNvSpPr/>
      </dsp:nvSpPr>
      <dsp:spPr>
        <a:xfrm>
          <a:off x="1372671" y="1891374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-Experience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-Technology</a:t>
          </a:r>
          <a:endParaRPr lang="en-IN" sz="2100" kern="1200" dirty="0"/>
        </a:p>
      </dsp:txBody>
      <dsp:txXfrm>
        <a:off x="1783990" y="1891374"/>
        <a:ext cx="2159426" cy="1714687"/>
      </dsp:txXfrm>
    </dsp:sp>
    <dsp:sp modelId="{DC9E7DBD-F6F9-42B5-A292-886EBBE744DB}">
      <dsp:nvSpPr>
        <dsp:cNvPr id="0" name=""/>
        <dsp:cNvSpPr/>
      </dsp:nvSpPr>
      <dsp:spPr>
        <a:xfrm>
          <a:off x="1607" y="205528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200" kern="1200" smtClean="0"/>
            <a:t>Structural</a:t>
          </a:r>
          <a:endParaRPr lang="en-IN" sz="2200" kern="1200" dirty="0"/>
        </a:p>
      </dsp:txBody>
      <dsp:txXfrm>
        <a:off x="1607" y="205528"/>
        <a:ext cx="1713830" cy="1713830"/>
      </dsp:txXfrm>
    </dsp:sp>
    <dsp:sp modelId="{2496FF1A-55E7-4BCD-804F-2BAF490B03B7}">
      <dsp:nvSpPr>
        <dsp:cNvPr id="0" name=""/>
        <dsp:cNvSpPr/>
      </dsp:nvSpPr>
      <dsp:spPr>
        <a:xfrm>
          <a:off x="5657247" y="891060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-Work force Involvement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-TQM</a:t>
          </a:r>
          <a:endParaRPr lang="en-IN" sz="2100" kern="1200" dirty="0"/>
        </a:p>
      </dsp:txBody>
      <dsp:txXfrm>
        <a:off x="6068566" y="891060"/>
        <a:ext cx="2159426" cy="1714687"/>
      </dsp:txXfrm>
    </dsp:sp>
    <dsp:sp modelId="{F9A6C89B-D005-460C-90AF-EF05EB04A20F}">
      <dsp:nvSpPr>
        <dsp:cNvPr id="0" name=""/>
        <dsp:cNvSpPr/>
      </dsp:nvSpPr>
      <dsp:spPr>
        <a:xfrm>
          <a:off x="5657247" y="260574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-Capacity Utilisation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100" kern="1200" dirty="0" smtClean="0"/>
            <a:t>-Value chain Linkage</a:t>
          </a:r>
          <a:endParaRPr lang="en-IN" sz="2100" kern="1200" dirty="0"/>
        </a:p>
      </dsp:txBody>
      <dsp:txXfrm>
        <a:off x="6068566" y="2605747"/>
        <a:ext cx="2159426" cy="1714687"/>
      </dsp:txXfrm>
    </dsp:sp>
    <dsp:sp modelId="{7F943A82-139E-4B6E-A443-7454E3D73B67}">
      <dsp:nvSpPr>
        <dsp:cNvPr id="0" name=""/>
        <dsp:cNvSpPr/>
      </dsp:nvSpPr>
      <dsp:spPr>
        <a:xfrm>
          <a:off x="4286183" y="205528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Executional</a:t>
          </a:r>
          <a:endParaRPr lang="en-IN" sz="2000" kern="1200" dirty="0"/>
        </a:p>
      </dsp:txBody>
      <dsp:txXfrm>
        <a:off x="4286183" y="205528"/>
        <a:ext cx="1713830" cy="17138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CBA1A5-42EC-40FE-9669-0AA6F0544309}">
      <dsp:nvSpPr>
        <dsp:cNvPr id="0" name=""/>
        <dsp:cNvSpPr/>
      </dsp:nvSpPr>
      <dsp:spPr>
        <a:xfrm>
          <a:off x="5332" y="1088312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Sub Functions</a:t>
          </a:r>
          <a:endParaRPr lang="en-US" sz="1400" kern="1200" dirty="0"/>
        </a:p>
      </dsp:txBody>
      <dsp:txXfrm>
        <a:off x="5332" y="1088312"/>
        <a:ext cx="1298851" cy="324712"/>
      </dsp:txXfrm>
    </dsp:sp>
    <dsp:sp modelId="{138C4E7D-4CD8-4310-86EF-B26D3C08F09D}">
      <dsp:nvSpPr>
        <dsp:cNvPr id="0" name=""/>
        <dsp:cNvSpPr/>
      </dsp:nvSpPr>
      <dsp:spPr>
        <a:xfrm rot="5400000">
          <a:off x="626345" y="1441437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C96E3-6561-40FF-A9B3-8CCB3BF030DA}">
      <dsp:nvSpPr>
        <dsp:cNvPr id="0" name=""/>
        <dsp:cNvSpPr/>
      </dsp:nvSpPr>
      <dsp:spPr>
        <a:xfrm>
          <a:off x="5332" y="1526674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Actual Site </a:t>
          </a:r>
          <a:r>
            <a:rPr lang="en-US" sz="1400" kern="1200" dirty="0" err="1" smtClean="0"/>
            <a:t>Avg</a:t>
          </a:r>
          <a:endParaRPr lang="en-US" sz="1400" kern="1200" dirty="0"/>
        </a:p>
      </dsp:txBody>
      <dsp:txXfrm>
        <a:off x="5332" y="1526674"/>
        <a:ext cx="1298851" cy="324712"/>
      </dsp:txXfrm>
    </dsp:sp>
    <dsp:sp modelId="{77541217-A3C4-4BEC-8DD7-52B49911DC5E}">
      <dsp:nvSpPr>
        <dsp:cNvPr id="0" name=""/>
        <dsp:cNvSpPr/>
      </dsp:nvSpPr>
      <dsp:spPr>
        <a:xfrm rot="5400000">
          <a:off x="626345" y="1879799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933FB-1CBD-4766-A8F7-FB1C542AFD97}">
      <dsp:nvSpPr>
        <dsp:cNvPr id="0" name=""/>
        <dsp:cNvSpPr/>
      </dsp:nvSpPr>
      <dsp:spPr>
        <a:xfrm>
          <a:off x="5332" y="1965036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Benchmark Time</a:t>
          </a:r>
          <a:endParaRPr lang="en-US" sz="1400" kern="1200" dirty="0"/>
        </a:p>
      </dsp:txBody>
      <dsp:txXfrm>
        <a:off x="5332" y="1965036"/>
        <a:ext cx="1298851" cy="324712"/>
      </dsp:txXfrm>
    </dsp:sp>
    <dsp:sp modelId="{2F0D7FE1-0008-45BE-BEBA-8A9E8BE2205B}">
      <dsp:nvSpPr>
        <dsp:cNvPr id="0" name=""/>
        <dsp:cNvSpPr/>
      </dsp:nvSpPr>
      <dsp:spPr>
        <a:xfrm rot="5400000">
          <a:off x="626345" y="2318161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AABF9-94F8-494A-996D-E276B2524ECF}">
      <dsp:nvSpPr>
        <dsp:cNvPr id="0" name=""/>
        <dsp:cNvSpPr/>
      </dsp:nvSpPr>
      <dsp:spPr>
        <a:xfrm>
          <a:off x="5332" y="2403399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Potential Latent Capacity</a:t>
          </a:r>
          <a:endParaRPr lang="en-US" sz="1400" kern="1200" dirty="0"/>
        </a:p>
      </dsp:txBody>
      <dsp:txXfrm>
        <a:off x="5332" y="2403399"/>
        <a:ext cx="1298851" cy="324712"/>
      </dsp:txXfrm>
    </dsp:sp>
    <dsp:sp modelId="{0F01666B-7C71-4BE8-AE36-F51A36D65586}">
      <dsp:nvSpPr>
        <dsp:cNvPr id="0" name=""/>
        <dsp:cNvSpPr/>
      </dsp:nvSpPr>
      <dsp:spPr>
        <a:xfrm>
          <a:off x="1486022" y="1088312"/>
          <a:ext cx="1298851" cy="32471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Wait at Shovel</a:t>
          </a:r>
          <a:endParaRPr lang="en-US" sz="1400" kern="1200" dirty="0"/>
        </a:p>
      </dsp:txBody>
      <dsp:txXfrm>
        <a:off x="1486022" y="1088312"/>
        <a:ext cx="1298851" cy="324712"/>
      </dsp:txXfrm>
    </dsp:sp>
    <dsp:sp modelId="{5F477F8F-A1AE-4831-AE23-FADF27D88EBD}">
      <dsp:nvSpPr>
        <dsp:cNvPr id="0" name=""/>
        <dsp:cNvSpPr/>
      </dsp:nvSpPr>
      <dsp:spPr>
        <a:xfrm rot="5400000">
          <a:off x="2107035" y="1441437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1B50A-5BD2-40C5-B987-2D5713869B0F}">
      <dsp:nvSpPr>
        <dsp:cNvPr id="0" name=""/>
        <dsp:cNvSpPr/>
      </dsp:nvSpPr>
      <dsp:spPr>
        <a:xfrm>
          <a:off x="1486022" y="1526674"/>
          <a:ext cx="1298851" cy="324712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3.5 m</a:t>
          </a:r>
          <a:endParaRPr lang="en-US" sz="1600" kern="1200" dirty="0"/>
        </a:p>
      </dsp:txBody>
      <dsp:txXfrm>
        <a:off x="1486022" y="1526674"/>
        <a:ext cx="1298851" cy="324712"/>
      </dsp:txXfrm>
    </dsp:sp>
    <dsp:sp modelId="{A4CC1301-803D-4802-BC30-4601B08CBB61}">
      <dsp:nvSpPr>
        <dsp:cNvPr id="0" name=""/>
        <dsp:cNvSpPr/>
      </dsp:nvSpPr>
      <dsp:spPr>
        <a:xfrm rot="5400000">
          <a:off x="2107035" y="1879799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FB2FA-AE96-4325-BE75-7E0E6EE6F01F}">
      <dsp:nvSpPr>
        <dsp:cNvPr id="0" name=""/>
        <dsp:cNvSpPr/>
      </dsp:nvSpPr>
      <dsp:spPr>
        <a:xfrm>
          <a:off x="1486022" y="1965036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1.0 m</a:t>
          </a:r>
          <a:endParaRPr lang="en-US" sz="1600" kern="1200" dirty="0"/>
        </a:p>
      </dsp:txBody>
      <dsp:txXfrm>
        <a:off x="1486022" y="1965036"/>
        <a:ext cx="1298851" cy="324712"/>
      </dsp:txXfrm>
    </dsp:sp>
    <dsp:sp modelId="{BD6BCE1D-EB43-4372-A073-C39A4D89BD4A}">
      <dsp:nvSpPr>
        <dsp:cNvPr id="0" name=""/>
        <dsp:cNvSpPr/>
      </dsp:nvSpPr>
      <dsp:spPr>
        <a:xfrm rot="5400000">
          <a:off x="2107035" y="2318161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65EDA-A3CC-4B2A-9BA0-B13FF82F58FE}">
      <dsp:nvSpPr>
        <dsp:cNvPr id="0" name=""/>
        <dsp:cNvSpPr/>
      </dsp:nvSpPr>
      <dsp:spPr>
        <a:xfrm>
          <a:off x="1486022" y="2403399"/>
          <a:ext cx="1298851" cy="32471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2.5 m</a:t>
          </a:r>
          <a:endParaRPr lang="en-US" sz="1600" kern="1200" dirty="0"/>
        </a:p>
      </dsp:txBody>
      <dsp:txXfrm>
        <a:off x="1486022" y="2403399"/>
        <a:ext cx="1298851" cy="324712"/>
      </dsp:txXfrm>
    </dsp:sp>
    <dsp:sp modelId="{887E5170-B1D7-4320-AC2D-D583C91289E6}">
      <dsp:nvSpPr>
        <dsp:cNvPr id="0" name=""/>
        <dsp:cNvSpPr/>
      </dsp:nvSpPr>
      <dsp:spPr>
        <a:xfrm>
          <a:off x="2966713" y="1088312"/>
          <a:ext cx="1298851" cy="32471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Shoveling</a:t>
          </a:r>
          <a:endParaRPr lang="en-US" sz="1400" kern="1200" dirty="0"/>
        </a:p>
      </dsp:txBody>
      <dsp:txXfrm>
        <a:off x="2966713" y="1088312"/>
        <a:ext cx="1298851" cy="324712"/>
      </dsp:txXfrm>
    </dsp:sp>
    <dsp:sp modelId="{84EC219E-CD97-45A3-91F3-5E185A186CB4}">
      <dsp:nvSpPr>
        <dsp:cNvPr id="0" name=""/>
        <dsp:cNvSpPr/>
      </dsp:nvSpPr>
      <dsp:spPr>
        <a:xfrm rot="5400000">
          <a:off x="3587726" y="1441437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EF167-AF28-48DE-80C7-B6EEAFD08277}">
      <dsp:nvSpPr>
        <dsp:cNvPr id="0" name=""/>
        <dsp:cNvSpPr/>
      </dsp:nvSpPr>
      <dsp:spPr>
        <a:xfrm>
          <a:off x="2966713" y="1526674"/>
          <a:ext cx="1298851" cy="324712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2.8 m</a:t>
          </a:r>
          <a:endParaRPr lang="en-US" sz="1600" kern="1200" dirty="0"/>
        </a:p>
      </dsp:txBody>
      <dsp:txXfrm>
        <a:off x="2966713" y="1526674"/>
        <a:ext cx="1298851" cy="324712"/>
      </dsp:txXfrm>
    </dsp:sp>
    <dsp:sp modelId="{1DC054E5-53B9-4C3E-8A69-503312352B25}">
      <dsp:nvSpPr>
        <dsp:cNvPr id="0" name=""/>
        <dsp:cNvSpPr/>
      </dsp:nvSpPr>
      <dsp:spPr>
        <a:xfrm rot="5400000">
          <a:off x="3587726" y="1879799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75FEB-C42F-4024-B113-FB01082119B2}">
      <dsp:nvSpPr>
        <dsp:cNvPr id="0" name=""/>
        <dsp:cNvSpPr/>
      </dsp:nvSpPr>
      <dsp:spPr>
        <a:xfrm>
          <a:off x="2966713" y="1965036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2.0 m</a:t>
          </a:r>
          <a:endParaRPr lang="en-US" sz="1600" kern="1200" dirty="0"/>
        </a:p>
      </dsp:txBody>
      <dsp:txXfrm>
        <a:off x="2966713" y="1965036"/>
        <a:ext cx="1298851" cy="324712"/>
      </dsp:txXfrm>
    </dsp:sp>
    <dsp:sp modelId="{C102323A-9093-4623-B2A6-56F22C0440AE}">
      <dsp:nvSpPr>
        <dsp:cNvPr id="0" name=""/>
        <dsp:cNvSpPr/>
      </dsp:nvSpPr>
      <dsp:spPr>
        <a:xfrm rot="5400000">
          <a:off x="3587726" y="2318161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37110-1E6F-4264-908C-B10124F806A0}">
      <dsp:nvSpPr>
        <dsp:cNvPr id="0" name=""/>
        <dsp:cNvSpPr/>
      </dsp:nvSpPr>
      <dsp:spPr>
        <a:xfrm>
          <a:off x="2966713" y="2403399"/>
          <a:ext cx="1298851" cy="32471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0.8 m</a:t>
          </a:r>
          <a:endParaRPr lang="en-US" sz="1600" kern="1200" dirty="0"/>
        </a:p>
      </dsp:txBody>
      <dsp:txXfrm>
        <a:off x="2966713" y="2403399"/>
        <a:ext cx="1298851" cy="324712"/>
      </dsp:txXfrm>
    </dsp:sp>
    <dsp:sp modelId="{CB5A5761-E779-4883-8A18-43CA5550DCC0}">
      <dsp:nvSpPr>
        <dsp:cNvPr id="0" name=""/>
        <dsp:cNvSpPr/>
      </dsp:nvSpPr>
      <dsp:spPr>
        <a:xfrm>
          <a:off x="4447403" y="1088312"/>
          <a:ext cx="1298851" cy="32471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Travel Loaded</a:t>
          </a:r>
          <a:endParaRPr lang="en-US" sz="1400" kern="1200" dirty="0"/>
        </a:p>
      </dsp:txBody>
      <dsp:txXfrm>
        <a:off x="4447403" y="1088312"/>
        <a:ext cx="1298851" cy="324712"/>
      </dsp:txXfrm>
    </dsp:sp>
    <dsp:sp modelId="{E2C85473-559E-4EAD-A6BD-DCF0BD950C50}">
      <dsp:nvSpPr>
        <dsp:cNvPr id="0" name=""/>
        <dsp:cNvSpPr/>
      </dsp:nvSpPr>
      <dsp:spPr>
        <a:xfrm rot="5400000">
          <a:off x="5068416" y="1441437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5EC3C-DA4D-4EF0-BAD3-66150A5526C5}">
      <dsp:nvSpPr>
        <dsp:cNvPr id="0" name=""/>
        <dsp:cNvSpPr/>
      </dsp:nvSpPr>
      <dsp:spPr>
        <a:xfrm>
          <a:off x="4447403" y="1526674"/>
          <a:ext cx="1298851" cy="324712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10.5 m</a:t>
          </a:r>
          <a:endParaRPr lang="en-US" sz="1600" kern="1200" dirty="0"/>
        </a:p>
      </dsp:txBody>
      <dsp:txXfrm>
        <a:off x="4447403" y="1526674"/>
        <a:ext cx="1298851" cy="324712"/>
      </dsp:txXfrm>
    </dsp:sp>
    <dsp:sp modelId="{DC0AE9BA-EEA2-4873-B8DB-86F800B66BB6}">
      <dsp:nvSpPr>
        <dsp:cNvPr id="0" name=""/>
        <dsp:cNvSpPr/>
      </dsp:nvSpPr>
      <dsp:spPr>
        <a:xfrm rot="5400000">
          <a:off x="5068416" y="1879799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CBD461-D93C-41D5-9008-C6845DCDB588}">
      <dsp:nvSpPr>
        <dsp:cNvPr id="0" name=""/>
        <dsp:cNvSpPr/>
      </dsp:nvSpPr>
      <dsp:spPr>
        <a:xfrm>
          <a:off x="4447403" y="1965036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9.0 m</a:t>
          </a:r>
          <a:endParaRPr lang="en-US" sz="1600" kern="1200" dirty="0"/>
        </a:p>
      </dsp:txBody>
      <dsp:txXfrm>
        <a:off x="4447403" y="1965036"/>
        <a:ext cx="1298851" cy="324712"/>
      </dsp:txXfrm>
    </dsp:sp>
    <dsp:sp modelId="{F06F6C3A-E853-474D-9A4D-1F6734DC8671}">
      <dsp:nvSpPr>
        <dsp:cNvPr id="0" name=""/>
        <dsp:cNvSpPr/>
      </dsp:nvSpPr>
      <dsp:spPr>
        <a:xfrm rot="5400000">
          <a:off x="5068416" y="2318161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77682-9608-4364-A760-B0C92C51548E}">
      <dsp:nvSpPr>
        <dsp:cNvPr id="0" name=""/>
        <dsp:cNvSpPr/>
      </dsp:nvSpPr>
      <dsp:spPr>
        <a:xfrm>
          <a:off x="4447403" y="2403399"/>
          <a:ext cx="1298851" cy="32471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1.5 m</a:t>
          </a:r>
          <a:endParaRPr lang="en-US" sz="1600" kern="1200" dirty="0"/>
        </a:p>
      </dsp:txBody>
      <dsp:txXfrm>
        <a:off x="4447403" y="2403399"/>
        <a:ext cx="1298851" cy="324712"/>
      </dsp:txXfrm>
    </dsp:sp>
    <dsp:sp modelId="{1EC0F880-61F2-4542-AAA6-DD9DD45D21CF}">
      <dsp:nvSpPr>
        <dsp:cNvPr id="0" name=""/>
        <dsp:cNvSpPr/>
      </dsp:nvSpPr>
      <dsp:spPr>
        <a:xfrm>
          <a:off x="5928094" y="1088312"/>
          <a:ext cx="1298851" cy="32471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Dumping</a:t>
          </a:r>
          <a:endParaRPr lang="en-US" sz="1400" kern="1200" dirty="0"/>
        </a:p>
      </dsp:txBody>
      <dsp:txXfrm>
        <a:off x="5928094" y="1088312"/>
        <a:ext cx="1298851" cy="324712"/>
      </dsp:txXfrm>
    </dsp:sp>
    <dsp:sp modelId="{7314FBBC-5DCF-42F1-AB83-97ED6A5B89E3}">
      <dsp:nvSpPr>
        <dsp:cNvPr id="0" name=""/>
        <dsp:cNvSpPr/>
      </dsp:nvSpPr>
      <dsp:spPr>
        <a:xfrm rot="5400000">
          <a:off x="6549107" y="1441437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7B795-CF69-44AF-B59F-7CC3CF2AB694}">
      <dsp:nvSpPr>
        <dsp:cNvPr id="0" name=""/>
        <dsp:cNvSpPr/>
      </dsp:nvSpPr>
      <dsp:spPr>
        <a:xfrm>
          <a:off x="5928094" y="1526674"/>
          <a:ext cx="1298851" cy="324712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1.6 m</a:t>
          </a:r>
          <a:endParaRPr lang="en-US" sz="1600" kern="1200" dirty="0"/>
        </a:p>
      </dsp:txBody>
      <dsp:txXfrm>
        <a:off x="5928094" y="1526674"/>
        <a:ext cx="1298851" cy="324712"/>
      </dsp:txXfrm>
    </dsp:sp>
    <dsp:sp modelId="{EB4F1AA9-1856-48BC-A5F6-27AECBF3B954}">
      <dsp:nvSpPr>
        <dsp:cNvPr id="0" name=""/>
        <dsp:cNvSpPr/>
      </dsp:nvSpPr>
      <dsp:spPr>
        <a:xfrm rot="5400000">
          <a:off x="6549107" y="1879799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86B6E-C6AA-4F8A-9983-CEC34D587F71}">
      <dsp:nvSpPr>
        <dsp:cNvPr id="0" name=""/>
        <dsp:cNvSpPr/>
      </dsp:nvSpPr>
      <dsp:spPr>
        <a:xfrm>
          <a:off x="5928094" y="1965036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1.0 m</a:t>
          </a:r>
          <a:endParaRPr lang="en-US" sz="1600" kern="1200" dirty="0"/>
        </a:p>
      </dsp:txBody>
      <dsp:txXfrm>
        <a:off x="5928094" y="1965036"/>
        <a:ext cx="1298851" cy="324712"/>
      </dsp:txXfrm>
    </dsp:sp>
    <dsp:sp modelId="{61DDFA87-7B7A-4782-B35C-98CC100CDCC1}">
      <dsp:nvSpPr>
        <dsp:cNvPr id="0" name=""/>
        <dsp:cNvSpPr/>
      </dsp:nvSpPr>
      <dsp:spPr>
        <a:xfrm rot="5400000">
          <a:off x="6549107" y="2318161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89498-9C92-4176-9547-55B3D267DEE9}">
      <dsp:nvSpPr>
        <dsp:cNvPr id="0" name=""/>
        <dsp:cNvSpPr/>
      </dsp:nvSpPr>
      <dsp:spPr>
        <a:xfrm>
          <a:off x="5928094" y="2403399"/>
          <a:ext cx="1298851" cy="32471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0.6 m</a:t>
          </a:r>
          <a:endParaRPr lang="en-US" sz="1600" kern="1200" dirty="0"/>
        </a:p>
      </dsp:txBody>
      <dsp:txXfrm>
        <a:off x="5928094" y="2403399"/>
        <a:ext cx="1298851" cy="324712"/>
      </dsp:txXfrm>
    </dsp:sp>
    <dsp:sp modelId="{5D2D54E7-8201-44D1-BF06-863A5C3ECAEC}">
      <dsp:nvSpPr>
        <dsp:cNvPr id="0" name=""/>
        <dsp:cNvSpPr/>
      </dsp:nvSpPr>
      <dsp:spPr>
        <a:xfrm>
          <a:off x="7408784" y="1088312"/>
          <a:ext cx="1298851" cy="32471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Return to Shovel</a:t>
          </a:r>
          <a:endParaRPr lang="en-US" sz="1400" kern="1200" dirty="0"/>
        </a:p>
      </dsp:txBody>
      <dsp:txXfrm>
        <a:off x="7408784" y="1088312"/>
        <a:ext cx="1298851" cy="324712"/>
      </dsp:txXfrm>
    </dsp:sp>
    <dsp:sp modelId="{3A74B1FC-A252-4AB7-8804-BBD99E48D003}">
      <dsp:nvSpPr>
        <dsp:cNvPr id="0" name=""/>
        <dsp:cNvSpPr/>
      </dsp:nvSpPr>
      <dsp:spPr>
        <a:xfrm rot="5400000">
          <a:off x="8029797" y="1441437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9386F-675D-4B73-BC3D-0771C6B3ADA5}">
      <dsp:nvSpPr>
        <dsp:cNvPr id="0" name=""/>
        <dsp:cNvSpPr/>
      </dsp:nvSpPr>
      <dsp:spPr>
        <a:xfrm>
          <a:off x="7408784" y="1526674"/>
          <a:ext cx="1298851" cy="324712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9.2 m</a:t>
          </a:r>
          <a:endParaRPr lang="en-US" sz="1600" kern="1200" dirty="0"/>
        </a:p>
      </dsp:txBody>
      <dsp:txXfrm>
        <a:off x="7408784" y="1526674"/>
        <a:ext cx="1298851" cy="324712"/>
      </dsp:txXfrm>
    </dsp:sp>
    <dsp:sp modelId="{2073A4E8-BD57-42BC-B051-B2807C1846B6}">
      <dsp:nvSpPr>
        <dsp:cNvPr id="0" name=""/>
        <dsp:cNvSpPr/>
      </dsp:nvSpPr>
      <dsp:spPr>
        <a:xfrm rot="5400000">
          <a:off x="8029797" y="1879799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A0E41-07DD-4C38-9173-C5325A6F76B6}">
      <dsp:nvSpPr>
        <dsp:cNvPr id="0" name=""/>
        <dsp:cNvSpPr/>
      </dsp:nvSpPr>
      <dsp:spPr>
        <a:xfrm>
          <a:off x="7408784" y="1965036"/>
          <a:ext cx="1298851" cy="3247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8.0 m</a:t>
          </a:r>
          <a:endParaRPr lang="en-US" sz="1600" kern="1200" dirty="0"/>
        </a:p>
      </dsp:txBody>
      <dsp:txXfrm>
        <a:off x="7408784" y="1965036"/>
        <a:ext cx="1298851" cy="324712"/>
      </dsp:txXfrm>
    </dsp:sp>
    <dsp:sp modelId="{B3C021A4-3CEA-4C8C-BCD7-37E48DC53107}">
      <dsp:nvSpPr>
        <dsp:cNvPr id="0" name=""/>
        <dsp:cNvSpPr/>
      </dsp:nvSpPr>
      <dsp:spPr>
        <a:xfrm rot="5400000">
          <a:off x="8029797" y="2318161"/>
          <a:ext cx="56824" cy="5682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2D275-DA91-479F-A25B-9255CEF7F9AE}">
      <dsp:nvSpPr>
        <dsp:cNvPr id="0" name=""/>
        <dsp:cNvSpPr/>
      </dsp:nvSpPr>
      <dsp:spPr>
        <a:xfrm>
          <a:off x="7408784" y="2403399"/>
          <a:ext cx="1298851" cy="324712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1.2 m</a:t>
          </a:r>
          <a:endParaRPr lang="en-US" sz="1600" kern="1200" dirty="0"/>
        </a:p>
      </dsp:txBody>
      <dsp:txXfrm>
        <a:off x="7408784" y="2403399"/>
        <a:ext cx="1298851" cy="324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CB9A-82D5-43CD-9CD6-A5D3C34A26C8}" type="datetimeFigureOut">
              <a:rPr lang="en-US" smtClean="0"/>
              <a:pPr/>
              <a:t>6/10/2016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E324-CA2A-4A24-BF09-3577760C9EF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4" y="210223"/>
            <a:ext cx="7772400" cy="1470025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5">
                    <a:lumMod val="50000"/>
                  </a:schemeClr>
                </a:solidFill>
              </a:rPr>
              <a:t>Total Cost Management in Mining Sector-best practices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571501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/>
              <a:t>Sunil Baran Mahapatra FCA</a:t>
            </a:r>
            <a:endParaRPr lang="en-IN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3" y="1843062"/>
            <a:ext cx="5688631" cy="3546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Measurement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Life Cycle Cost of Equipment ?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Labour cost in terms time spent?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Fuel consumption against OEM specification?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b="1" dirty="0" smtClean="0">
                <a:solidFill>
                  <a:srgbClr val="002060"/>
                </a:solidFill>
              </a:rPr>
              <a:t>Equipment utilisation and cost of disruption?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Activity Based Costing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819958"/>
              </p:ext>
            </p:extLst>
          </p:nvPr>
        </p:nvGraphicFramePr>
        <p:xfrm>
          <a:off x="642909" y="1285862"/>
          <a:ext cx="7786742" cy="5901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5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6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61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47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23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2875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2674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Traditional</a:t>
                      </a:r>
                      <a:r>
                        <a:rPr lang="en-IN" baseline="0" dirty="0" smtClean="0"/>
                        <a:t> Cost Reporting</a:t>
                      </a:r>
                      <a:endParaRPr lang="en-IN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Reporting under ABC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344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Item Cost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Amount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Item of disruption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Value Adding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Non Value Adding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Remarks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7006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Depreciation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5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Loss of M/C</a:t>
                      </a:r>
                      <a:r>
                        <a:rPr lang="en-IN" sz="1200" baseline="0" dirty="0" smtClean="0"/>
                        <a:t> hour due to operator time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4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Operator not reporting on time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9680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Interest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4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Hall pack Cycle time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6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Cycle time is more than benchmark time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9680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Wages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9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M/C Break down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2.5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Critical</a:t>
                      </a:r>
                      <a:r>
                        <a:rPr lang="en-IN" sz="1200" baseline="0" dirty="0" smtClean="0"/>
                        <a:t> spares not replaced in time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344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Store</a:t>
                      </a:r>
                      <a:r>
                        <a:rPr lang="en-IN" sz="1200" baseline="0" dirty="0" smtClean="0"/>
                        <a:t> &amp; spare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6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 smtClean="0"/>
                        <a:t>Faulty Blasting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Inadequate fragmentation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8344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Power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1.5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Power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-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1.5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7006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Others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19.5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Operating Hours for OBR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30 million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7006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Total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45 Million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Total 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30 million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15 million</a:t>
                      </a:r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006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OBR</a:t>
                      </a:r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0.50 M. Cum</a:t>
                      </a:r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000" dirty="0" smtClean="0"/>
                        <a:t>Operating hour 200</a:t>
                      </a:r>
                      <a:endParaRPr lang="en-IN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006"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OBR Cost/Cum</a:t>
                      </a:r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Rs. 90</a:t>
                      </a:r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Rs.60</a:t>
                      </a:r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Rs. 30</a:t>
                      </a:r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000" dirty="0" smtClean="0"/>
                        <a:t>Non operating hour 100</a:t>
                      </a:r>
                      <a:endParaRPr lang="en-IN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7006"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0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285516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3">
                    <a:lumMod val="50000"/>
                  </a:schemeClr>
                </a:solidFill>
              </a:rPr>
              <a:t>Target Costing</a:t>
            </a:r>
            <a:endParaRPr lang="en-IN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sosceles Triangle 2"/>
          <p:cNvSpPr/>
          <p:nvPr/>
        </p:nvSpPr>
        <p:spPr>
          <a:xfrm>
            <a:off x="2195736" y="5661248"/>
            <a:ext cx="360040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39752" y="5445224"/>
            <a:ext cx="8640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 smtClean="0"/>
              <a:t>R</a:t>
            </a:r>
            <a:endParaRPr lang="en-IN" sz="4000" dirty="0"/>
          </a:p>
        </p:txBody>
      </p:sp>
      <p:sp>
        <p:nvSpPr>
          <p:cNvPr id="6" name="Isosceles Triangle 5"/>
          <p:cNvSpPr/>
          <p:nvPr/>
        </p:nvSpPr>
        <p:spPr>
          <a:xfrm>
            <a:off x="3430325" y="5661248"/>
            <a:ext cx="360040" cy="288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74341" y="5445224"/>
            <a:ext cx="8640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 smtClean="0"/>
              <a:t>C</a:t>
            </a:r>
            <a:endParaRPr lang="en-IN" sz="4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746249" y="5445224"/>
            <a:ext cx="8640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 smtClean="0"/>
              <a:t>-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Drivers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smtClean="0"/>
              <a:t>Cost Improvement</a:t>
            </a:r>
            <a:endParaRPr lang="en-IN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IN" sz="3100" b="1" dirty="0" smtClean="0"/>
              <a:t>Leading practices</a:t>
            </a:r>
          </a:p>
          <a:p>
            <a:r>
              <a:rPr lang="en-IN" dirty="0" smtClean="0"/>
              <a:t>Developing cost consciousness in the organisation</a:t>
            </a:r>
          </a:p>
          <a:p>
            <a:r>
              <a:rPr lang="en-IN" dirty="0" smtClean="0"/>
              <a:t>Developing Cost baseline and ownership assigned. </a:t>
            </a:r>
          </a:p>
          <a:p>
            <a:r>
              <a:rPr lang="en-IN" b="1" dirty="0" smtClean="0">
                <a:solidFill>
                  <a:srgbClr val="002060"/>
                </a:solidFill>
              </a:rPr>
              <a:t>Unlocking value and potential cost savings</a:t>
            </a:r>
          </a:p>
          <a:p>
            <a:r>
              <a:rPr lang="en-IN" dirty="0" smtClean="0"/>
              <a:t>Converting  Fixed Cost to Variable Cost-need more flexibility</a:t>
            </a:r>
          </a:p>
          <a:p>
            <a:r>
              <a:rPr lang="en-IN" dirty="0" smtClean="0"/>
              <a:t>Considering life cycle cost in procurement decision.</a:t>
            </a:r>
          </a:p>
          <a:p>
            <a:r>
              <a:rPr lang="en-IN" dirty="0" smtClean="0"/>
              <a:t>Standardisation of Equipment-vendor linkage-GPS based</a:t>
            </a:r>
          </a:p>
          <a:p>
            <a:r>
              <a:rPr lang="en-IN" dirty="0" smtClean="0"/>
              <a:t>Regularly monitoring –sp consumption etc. </a:t>
            </a:r>
          </a:p>
          <a:p>
            <a:r>
              <a:rPr lang="en-IN" dirty="0" smtClean="0"/>
              <a:t>Preventive /predictive maintenance against breakdown.</a:t>
            </a:r>
          </a:p>
          <a:p>
            <a:r>
              <a:rPr lang="en-IN" dirty="0" smtClean="0"/>
              <a:t>Robust  Sourcing strategy –use of internet  to understand market dynamics. </a:t>
            </a:r>
          </a:p>
          <a:p>
            <a:r>
              <a:rPr lang="en-IN" dirty="0" smtClean="0"/>
              <a:t>Executive compensation linked to sustainable cost reduction.</a:t>
            </a:r>
          </a:p>
          <a:p>
            <a:r>
              <a:rPr lang="en-IN" b="1" dirty="0" smtClean="0">
                <a:solidFill>
                  <a:srgbClr val="00B050"/>
                </a:solidFill>
              </a:rPr>
              <a:t>Targeted Cost optimisation as  a sub set </a:t>
            </a:r>
            <a:r>
              <a:rPr lang="en-IN" dirty="0" smtClean="0"/>
              <a:t>of TCM</a:t>
            </a:r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Gujarat </a:t>
            </a:r>
            <a:r>
              <a:rPr lang="en-IN" dirty="0" err="1"/>
              <a:t>A</a:t>
            </a:r>
            <a:r>
              <a:rPr lang="en-IN" dirty="0" err="1" smtClean="0"/>
              <a:t>mbuja</a:t>
            </a:r>
            <a:r>
              <a:rPr lang="en-IN" dirty="0" smtClean="0"/>
              <a:t> Case Study</a:t>
            </a:r>
          </a:p>
          <a:p>
            <a:r>
              <a:rPr lang="en-IN" dirty="0" smtClean="0"/>
              <a:t>Kakri </a:t>
            </a:r>
            <a:r>
              <a:rPr lang="en-IN" dirty="0"/>
              <a:t>C</a:t>
            </a:r>
            <a:r>
              <a:rPr lang="en-IN" dirty="0" smtClean="0"/>
              <a:t>oal Project Case Study</a:t>
            </a:r>
          </a:p>
          <a:p>
            <a:pPr lvl="1"/>
            <a:r>
              <a:rPr lang="en-IN" dirty="0" smtClean="0"/>
              <a:t>Match Factor, cycle time, sp cons of diesel’</a:t>
            </a:r>
          </a:p>
          <a:p>
            <a:pPr lvl="1"/>
            <a:r>
              <a:rPr lang="en-IN" dirty="0" smtClean="0"/>
              <a:t>Capacitor Bank/demand controller/segregation/idle running of belt conveyor/staggering/review of contract demand. </a:t>
            </a:r>
          </a:p>
          <a:p>
            <a:pPr lvl="1"/>
            <a:r>
              <a:rPr lang="en-IN" dirty="0" smtClean="0"/>
              <a:t>Sump Preparation</a:t>
            </a:r>
          </a:p>
          <a:p>
            <a:pPr lvl="1"/>
            <a:r>
              <a:rPr lang="en-IN" dirty="0" smtClean="0"/>
              <a:t>Re-handling of Coal and OB</a:t>
            </a:r>
          </a:p>
          <a:p>
            <a:pPr lvl="1"/>
            <a:r>
              <a:rPr lang="en-IN" dirty="0" smtClean="0"/>
              <a:t>Dumper Load Factor</a:t>
            </a:r>
          </a:p>
          <a:p>
            <a:pPr lvl="1"/>
            <a:r>
              <a:rPr lang="en-IN" dirty="0" smtClean="0"/>
              <a:t>CPM/PERT</a:t>
            </a:r>
          </a:p>
          <a:p>
            <a:pPr lvl="1"/>
            <a:r>
              <a:rPr lang="en-IN" dirty="0" smtClean="0"/>
              <a:t>Transport Route scheduling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768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Cost Optimisation through </a:t>
            </a:r>
            <a:br>
              <a:rPr lang="en-IN" dirty="0" smtClean="0"/>
            </a:br>
            <a:r>
              <a:rPr lang="en-IN" dirty="0" smtClean="0"/>
              <a:t>Unlocking Value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28570627"/>
              </p:ext>
            </p:extLst>
          </p:nvPr>
        </p:nvGraphicFramePr>
        <p:xfrm>
          <a:off x="251520" y="1772816"/>
          <a:ext cx="871296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483768" y="2132856"/>
            <a:ext cx="4402832" cy="787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500" u="sng" dirty="0" smtClean="0"/>
              <a:t>Haul Truck Cycle Time</a:t>
            </a:r>
            <a:endParaRPr lang="en-IN" sz="2500" u="sng" dirty="0"/>
          </a:p>
        </p:txBody>
      </p:sp>
      <p:grpSp>
        <p:nvGrpSpPr>
          <p:cNvPr id="3" name="Group 10"/>
          <p:cNvGrpSpPr/>
          <p:nvPr/>
        </p:nvGrpSpPr>
        <p:grpSpPr>
          <a:xfrm>
            <a:off x="251520" y="2364262"/>
            <a:ext cx="1298851" cy="324712"/>
            <a:chOff x="2966713" y="1088312"/>
            <a:chExt cx="1298851" cy="324712"/>
          </a:xfrm>
          <a:solidFill>
            <a:schemeClr val="accent6">
              <a:lumMod val="50000"/>
            </a:schemeClr>
          </a:solidFill>
        </p:grpSpPr>
        <p:sp>
          <p:nvSpPr>
            <p:cNvPr id="12" name="Rounded Rectangle 11"/>
            <p:cNvSpPr/>
            <p:nvPr/>
          </p:nvSpPr>
          <p:spPr>
            <a:xfrm>
              <a:off x="2966713" y="1088312"/>
              <a:ext cx="1298851" cy="32471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 txBox="1"/>
            <p:nvPr/>
          </p:nvSpPr>
          <p:spPr>
            <a:xfrm>
              <a:off x="2976223" y="1097822"/>
              <a:ext cx="1279831" cy="3056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Functions</a:t>
              </a:r>
              <a:endParaRPr lang="en-US" sz="1400" kern="1200" dirty="0"/>
            </a:p>
          </p:txBody>
        </p:sp>
      </p:grpSp>
      <p:sp>
        <p:nvSpPr>
          <p:cNvPr id="14" name="Title 1"/>
          <p:cNvSpPr txBox="1">
            <a:spLocks/>
          </p:cNvSpPr>
          <p:nvPr/>
        </p:nvSpPr>
        <p:spPr>
          <a:xfrm>
            <a:off x="1460240" y="4725144"/>
            <a:ext cx="6449888" cy="372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500" dirty="0" smtClean="0"/>
              <a:t>Total Potential Latent Capacity = 6.6 minutes means 23.9% of the actual time</a:t>
            </a:r>
            <a:endParaRPr lang="en-IN" sz="15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748272" y="5103696"/>
            <a:ext cx="5873824" cy="349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500" dirty="0" smtClean="0"/>
              <a:t>Fleet Size = 22 means 5 trucks could be released for the same production</a:t>
            </a:r>
            <a:endParaRPr lang="en-IN" sz="1500" dirty="0"/>
          </a:p>
        </p:txBody>
      </p:sp>
      <p:sp>
        <p:nvSpPr>
          <p:cNvPr id="16" name="Right Arrow 15"/>
          <p:cNvSpPr/>
          <p:nvPr/>
        </p:nvSpPr>
        <p:spPr>
          <a:xfrm>
            <a:off x="1907704" y="5805264"/>
            <a:ext cx="194421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Opportunity</a:t>
            </a:r>
            <a:endParaRPr lang="en-IN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86091" y="5729772"/>
            <a:ext cx="3554152" cy="678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500" dirty="0" smtClean="0"/>
              <a:t>Capital Cost Savings</a:t>
            </a:r>
          </a:p>
          <a:p>
            <a:r>
              <a:rPr lang="en-IN" sz="1500" dirty="0" smtClean="0"/>
              <a:t>Maintenance and Operation Cost Saving</a:t>
            </a:r>
            <a:endParaRPr lang="en-IN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Future cost Implications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Evacuation infrastructure </a:t>
            </a:r>
          </a:p>
          <a:p>
            <a:r>
              <a:rPr lang="en-IN" dirty="0" smtClean="0"/>
              <a:t>Renewable purchase obligation </a:t>
            </a:r>
          </a:p>
          <a:p>
            <a:r>
              <a:rPr lang="en-IN" dirty="0" smtClean="0"/>
              <a:t>Cost of new technologies</a:t>
            </a:r>
          </a:p>
          <a:p>
            <a:r>
              <a:rPr lang="en-IN" dirty="0" smtClean="0"/>
              <a:t>Washing of Coal</a:t>
            </a:r>
          </a:p>
          <a:p>
            <a:r>
              <a:rPr lang="en-IN" dirty="0" smtClean="0"/>
              <a:t>Progressive Mine Closure Cost</a:t>
            </a:r>
          </a:p>
          <a:p>
            <a:r>
              <a:rPr lang="en-IN" dirty="0" smtClean="0"/>
              <a:t>Carbon Tax</a:t>
            </a:r>
          </a:p>
          <a:p>
            <a:r>
              <a:rPr lang="en-IN" dirty="0" smtClean="0"/>
              <a:t>Declining Resource Quality</a:t>
            </a:r>
          </a:p>
          <a:p>
            <a:r>
              <a:rPr lang="en-IN" dirty="0" smtClean="0"/>
              <a:t>Freight Cost disadvantage</a:t>
            </a:r>
          </a:p>
          <a:p>
            <a:r>
              <a:rPr lang="en-IN" dirty="0" smtClean="0"/>
              <a:t>Depth of Mining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IN" sz="4400" dirty="0" smtClean="0">
                <a:solidFill>
                  <a:srgbClr val="002060"/>
                </a:solidFill>
              </a:rPr>
              <a:t>Education is not the learning of facts, rather training of the mind to think.</a:t>
            </a:r>
          </a:p>
          <a:p>
            <a:pPr lvl="4">
              <a:buFont typeface="Wingdings 2" pitchFamily="18" charset="2"/>
              <a:buNone/>
            </a:pPr>
            <a:r>
              <a:rPr lang="en-IN" dirty="0" smtClean="0">
                <a:solidFill>
                  <a:srgbClr val="002060"/>
                </a:solidFill>
              </a:rPr>
              <a:t>                                                           </a:t>
            </a:r>
            <a:r>
              <a:rPr lang="en-IN" sz="2800" b="1" i="1" dirty="0" smtClean="0">
                <a:solidFill>
                  <a:srgbClr val="00B050"/>
                </a:solidFill>
              </a:rPr>
              <a:t>ALBERT   					EINSTEIN</a:t>
            </a:r>
            <a:endParaRPr lang="en-IN" b="1" i="1" dirty="0" smtClean="0">
              <a:solidFill>
                <a:srgbClr val="00B05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HOME\Downloads\any q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071679"/>
            <a:ext cx="4857783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age result for thank yo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492" y="928670"/>
            <a:ext cx="7216970" cy="4450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Coal Mining</a:t>
            </a:r>
            <a:endParaRPr lang="en-IN" dirty="0"/>
          </a:p>
        </p:txBody>
      </p:sp>
      <p:pic>
        <p:nvPicPr>
          <p:cNvPr id="11266" name="Picture 2" descr="https://upload.wikimedia.org/wikipedia/commons/0/05/Coal_mine_Wyom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568952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break up of CIL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28624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Installed Power Capacity: 01.04.2016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Cost Management Perspective </a:t>
            </a:r>
            <a:endParaRPr lang="en-IN" dirty="0"/>
          </a:p>
        </p:txBody>
      </p:sp>
      <p:pic>
        <p:nvPicPr>
          <p:cNvPr id="15364" name="Picture 4" descr="http://previews.123rf.com/images/lucadp/lucadp1109/lucadp110900032/10543110-the-word-COST-fixed-with-two-chains-3d-render--Stock-Photo-cost-manag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00174"/>
            <a:ext cx="5286413" cy="4071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7030A0"/>
                </a:solidFill>
              </a:rPr>
              <a:t>Why TCM for Coal Mining Sector in India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5184576"/>
          </a:xfrm>
        </p:spPr>
        <p:txBody>
          <a:bodyPr/>
          <a:lstStyle/>
          <a:p>
            <a:pPr lvl="2">
              <a:buNone/>
            </a:pPr>
            <a:endParaRPr lang="en-IN" dirty="0" smtClean="0"/>
          </a:p>
          <a:p>
            <a:r>
              <a:rPr lang="en-IN" dirty="0" smtClean="0">
                <a:solidFill>
                  <a:srgbClr val="0070C0"/>
                </a:solidFill>
              </a:rPr>
              <a:t>Cost is mostly Site specific-benchmarking of cost is not very meaningful</a:t>
            </a:r>
            <a:r>
              <a:rPr lang="en-IN" dirty="0" smtClean="0"/>
              <a:t>.</a:t>
            </a:r>
          </a:p>
          <a:p>
            <a:r>
              <a:rPr lang="en-IN" dirty="0" smtClean="0"/>
              <a:t>High Fixed cost-OPL,BEP are high.</a:t>
            </a:r>
          </a:p>
          <a:p>
            <a:r>
              <a:rPr lang="en-IN" dirty="0" smtClean="0">
                <a:solidFill>
                  <a:srgbClr val="00B050"/>
                </a:solidFill>
              </a:rPr>
              <a:t>Little scope for product differentiation.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Energy elasticity &amp;Coal dependenc</a:t>
            </a:r>
            <a:r>
              <a:rPr lang="en-IN" dirty="0" smtClean="0"/>
              <a:t>y.</a:t>
            </a:r>
          </a:p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Cost of renewable energy-cost is only differentiator.</a:t>
            </a:r>
          </a:p>
          <a:p>
            <a:r>
              <a:rPr lang="en-IN" dirty="0" smtClean="0"/>
              <a:t>International Coal price &amp;pricing flexibility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IN" dirty="0" smtClean="0"/>
              <a:t>Concept of TCM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Organisation wide Philosophy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Intelligent Optimism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Value </a:t>
            </a:r>
            <a:r>
              <a:rPr lang="en-IN" dirty="0"/>
              <a:t>C</a:t>
            </a:r>
            <a:r>
              <a:rPr lang="en-IN" dirty="0" smtClean="0"/>
              <a:t>hain Management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Continuous Journey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IN" sz="2200" b="1" dirty="0" smtClean="0">
                <a:latin typeface="Calibri (Headings)"/>
              </a:rPr>
              <a:t>Conventional Cost Management </a:t>
            </a:r>
            <a:r>
              <a:rPr lang="en-IN" sz="2700" dirty="0" smtClean="0">
                <a:latin typeface="Calibri (Headings)"/>
              </a:rPr>
              <a:t/>
            </a:r>
            <a:br>
              <a:rPr lang="en-IN" sz="2700" dirty="0" smtClean="0">
                <a:latin typeface="Calibri (Headings)"/>
              </a:rPr>
            </a:br>
            <a:r>
              <a:rPr lang="en-IN" sz="3100" dirty="0">
                <a:latin typeface="Calibri (Headings)"/>
              </a:rPr>
              <a:t>v</a:t>
            </a:r>
            <a:r>
              <a:rPr lang="en-IN" sz="3100" dirty="0" smtClean="0">
                <a:latin typeface="Calibri (Headings)"/>
              </a:rPr>
              <a:t>s</a:t>
            </a:r>
            <a:r>
              <a:rPr lang="en-IN" sz="2700" dirty="0" smtClean="0">
                <a:latin typeface="Calibri (Headings)"/>
              </a:rPr>
              <a:t/>
            </a:r>
            <a:br>
              <a:rPr lang="en-IN" sz="2700" dirty="0" smtClean="0">
                <a:latin typeface="Calibri (Headings)"/>
              </a:rPr>
            </a:br>
            <a:r>
              <a:rPr lang="en-IN" sz="2700" b="1" dirty="0" smtClean="0">
                <a:latin typeface="Calibri (Headings)"/>
              </a:rPr>
              <a:t> </a:t>
            </a:r>
            <a:r>
              <a:rPr lang="en-IN" sz="2200" b="1" dirty="0" smtClean="0">
                <a:latin typeface="Calibri (Headings)"/>
              </a:rPr>
              <a:t>Total </a:t>
            </a:r>
            <a:r>
              <a:rPr lang="en-IN" sz="2200" b="1" dirty="0">
                <a:latin typeface="Calibri (Headings)"/>
              </a:rPr>
              <a:t>C</a:t>
            </a:r>
            <a:r>
              <a:rPr lang="en-IN" sz="2200" b="1" dirty="0" smtClean="0">
                <a:latin typeface="Calibri (Headings)"/>
              </a:rPr>
              <a:t>ost Management</a:t>
            </a:r>
            <a:endParaRPr lang="en-IN" sz="3600" b="1" dirty="0">
              <a:latin typeface="Calibri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Item of Difference</a:t>
            </a:r>
          </a:p>
          <a:p>
            <a:pPr lvl="1"/>
            <a:r>
              <a:rPr lang="en-IN" dirty="0" smtClean="0"/>
              <a:t>Cost Perception	     </a:t>
            </a:r>
            <a:r>
              <a:rPr lang="en-IN" sz="1500" dirty="0" smtClean="0">
                <a:solidFill>
                  <a:schemeClr val="accent2"/>
                </a:solidFill>
              </a:rPr>
              <a:t>What we incur/what market allows</a:t>
            </a:r>
          </a:p>
          <a:p>
            <a:pPr lvl="1"/>
            <a:r>
              <a:rPr lang="en-IN" dirty="0" smtClean="0"/>
              <a:t>Cost Control Approach    </a:t>
            </a:r>
            <a:r>
              <a:rPr lang="en-IN" sz="1300" dirty="0" smtClean="0">
                <a:solidFill>
                  <a:schemeClr val="accent2"/>
                </a:solidFill>
              </a:rPr>
              <a:t>Across the board approach/focus on activities and</a:t>
            </a:r>
            <a:r>
              <a:rPr lang="en-IN" sz="1300" dirty="0" smtClean="0"/>
              <a:t> 				          	            </a:t>
            </a:r>
            <a:r>
              <a:rPr lang="en-IN" sz="1300" dirty="0" smtClean="0">
                <a:solidFill>
                  <a:schemeClr val="accent2"/>
                </a:solidFill>
              </a:rPr>
              <a:t>processes, reduction is real ,permanent and sustainable </a:t>
            </a:r>
          </a:p>
          <a:p>
            <a:pPr lvl="1"/>
            <a:r>
              <a:rPr lang="en-IN" dirty="0" smtClean="0"/>
              <a:t>Objective 		      </a:t>
            </a:r>
            <a:r>
              <a:rPr lang="en-IN" sz="1300" dirty="0" smtClean="0">
                <a:solidFill>
                  <a:schemeClr val="accent2"/>
                </a:solidFill>
              </a:rPr>
              <a:t>Score keeping/cost leadership or product differentiation.</a:t>
            </a:r>
          </a:p>
          <a:p>
            <a:pPr lvl="1"/>
            <a:r>
              <a:rPr lang="en-IN" dirty="0" smtClean="0"/>
              <a:t>Cost Behaviour  	      </a:t>
            </a:r>
            <a:r>
              <a:rPr lang="en-IN" sz="1300" dirty="0" smtClean="0">
                <a:solidFill>
                  <a:schemeClr val="accent2"/>
                </a:solidFill>
              </a:rPr>
              <a:t>Function of output, variable cost , fixed cost/strategic choices in 			         	             terms of cost driver</a:t>
            </a:r>
            <a:r>
              <a:rPr lang="en-IN" sz="1300" dirty="0" smtClean="0"/>
              <a:t>.</a:t>
            </a:r>
          </a:p>
          <a:p>
            <a:pPr lvl="1"/>
            <a:r>
              <a:rPr lang="en-IN" dirty="0" smtClean="0"/>
              <a:t>Focus			      </a:t>
            </a:r>
            <a:r>
              <a:rPr lang="en-IN" sz="1300" dirty="0" smtClean="0">
                <a:solidFill>
                  <a:schemeClr val="accent2"/>
                </a:solidFill>
              </a:rPr>
              <a:t>Internal/internal and external</a:t>
            </a:r>
          </a:p>
          <a:p>
            <a:pPr lvl="1"/>
            <a:r>
              <a:rPr lang="en-IN" dirty="0" smtClean="0"/>
              <a:t>Responsibility		      </a:t>
            </a:r>
            <a:r>
              <a:rPr lang="en-IN" sz="1300" dirty="0" smtClean="0">
                <a:solidFill>
                  <a:schemeClr val="accent2"/>
                </a:solidFill>
              </a:rPr>
              <a:t>Costing and finance department/dedicated cross functional </a:t>
            </a:r>
            <a:r>
              <a:rPr lang="en-IN" sz="1300" dirty="0" smtClean="0"/>
              <a:t>				             </a:t>
            </a:r>
            <a:r>
              <a:rPr lang="en-IN" sz="1300" dirty="0" smtClean="0">
                <a:solidFill>
                  <a:schemeClr val="accent2"/>
                </a:solidFill>
              </a:rPr>
              <a:t>team</a:t>
            </a:r>
          </a:p>
          <a:p>
            <a:pPr lvl="1"/>
            <a:r>
              <a:rPr lang="en-IN" dirty="0" smtClean="0"/>
              <a:t>Cost Measurement 	      </a:t>
            </a:r>
            <a:r>
              <a:rPr lang="en-IN" sz="1300" dirty="0" smtClean="0">
                <a:solidFill>
                  <a:schemeClr val="accent2"/>
                </a:solidFill>
              </a:rPr>
              <a:t>unit of production / services – various stages of value chain.</a:t>
            </a:r>
            <a:endParaRPr lang="en-IN" sz="13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Application of TCM</a:t>
            </a:r>
            <a:endParaRPr lang="en-IN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27584" y="4819554"/>
            <a:ext cx="1728192" cy="604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 smtClean="0">
                <a:solidFill>
                  <a:srgbClr val="002060"/>
                </a:solidFill>
              </a:rPr>
              <a:t>Developing Cost Culture</a:t>
            </a:r>
          </a:p>
          <a:p>
            <a:pPr marL="0" indent="0">
              <a:buNone/>
            </a:pPr>
            <a:endParaRPr lang="en-IN" dirty="0">
              <a:solidFill>
                <a:srgbClr val="00206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83668" y="3611967"/>
            <a:ext cx="5688632" cy="1008112"/>
            <a:chOff x="2411760" y="4149080"/>
            <a:chExt cx="4032448" cy="100811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411760" y="4149080"/>
              <a:ext cx="4032448" cy="0"/>
            </a:xfrm>
            <a:prstGeom prst="line">
              <a:avLst/>
            </a:prstGeom>
            <a:ln cap="rnd"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2411760" y="4149080"/>
              <a:ext cx="0" cy="1008112"/>
            </a:xfrm>
            <a:prstGeom prst="straightConnector1">
              <a:avLst/>
            </a:prstGeom>
            <a:ln cap="rnd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3635896" y="4149080"/>
              <a:ext cx="0" cy="1008112"/>
            </a:xfrm>
            <a:prstGeom prst="straightConnector1">
              <a:avLst/>
            </a:prstGeom>
            <a:ln cap="rnd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004048" y="4149080"/>
              <a:ext cx="0" cy="1008112"/>
            </a:xfrm>
            <a:prstGeom prst="straightConnector1">
              <a:avLst/>
            </a:prstGeom>
            <a:ln cap="rnd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444208" y="4149080"/>
              <a:ext cx="0" cy="1008112"/>
            </a:xfrm>
            <a:prstGeom prst="straightConnector1">
              <a:avLst/>
            </a:prstGeom>
            <a:ln cap="rnd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835696" y="2132856"/>
            <a:ext cx="5184576" cy="1584175"/>
          </a:xfrm>
          <a:prstGeom prst="rect">
            <a:avLst/>
          </a:prstGeom>
        </p:spPr>
        <p:txBody>
          <a:bodyPr vert="horz" lIns="91440" tIns="45720" rIns="91440" bIns="45720" rtlCol="0">
            <a:prstTxWarp prst="textArchUpPour">
              <a:avLst>
                <a:gd name="adj1" fmla="val 10096670"/>
                <a:gd name="adj2" fmla="val 2358"/>
              </a:avLst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 smtClean="0">
                <a:solidFill>
                  <a:srgbClr val="7030A0"/>
                </a:solidFill>
              </a:rPr>
              <a:t>Total Cost Management</a:t>
            </a:r>
          </a:p>
          <a:p>
            <a:endParaRPr lang="en-IN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430234" y="4812671"/>
            <a:ext cx="2016224" cy="138060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>
                <a:solidFill>
                  <a:srgbClr val="00B050"/>
                </a:solidFill>
              </a:rPr>
              <a:t>Cost Measurement</a:t>
            </a:r>
          </a:p>
          <a:p>
            <a:pPr lvl="1"/>
            <a:r>
              <a:rPr lang="en-IN" dirty="0">
                <a:solidFill>
                  <a:srgbClr val="00B050"/>
                </a:solidFill>
              </a:rPr>
              <a:t>Activity based costing</a:t>
            </a:r>
          </a:p>
          <a:p>
            <a:pPr lvl="1"/>
            <a:r>
              <a:rPr lang="en-IN" dirty="0">
                <a:solidFill>
                  <a:srgbClr val="00B050"/>
                </a:solidFill>
              </a:rPr>
              <a:t>Target costing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53245" y="4821463"/>
            <a:ext cx="1623356" cy="604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 smtClean="0">
                <a:solidFill>
                  <a:srgbClr val="0070C0"/>
                </a:solidFill>
              </a:rPr>
              <a:t>Total Cost Drivers</a:t>
            </a:r>
          </a:p>
          <a:p>
            <a:pPr marL="0" indent="0">
              <a:buNone/>
            </a:pP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408204" y="4819554"/>
            <a:ext cx="1728192" cy="604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Cost Improvement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602</Words>
  <Application>Microsoft Office PowerPoint</Application>
  <PresentationFormat>On-screen Show (4:3)</PresentationFormat>
  <Paragraphs>190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Total Cost Management in Mining Sector-best practices</vt:lpstr>
      <vt:lpstr>Coal Mining</vt:lpstr>
      <vt:lpstr>Cost break up of CIL</vt:lpstr>
      <vt:lpstr>Installed Power Capacity: 01.04.2016</vt:lpstr>
      <vt:lpstr>Cost Management Perspective </vt:lpstr>
      <vt:lpstr>Why TCM for Coal Mining Sector in India</vt:lpstr>
      <vt:lpstr>Concept of TCM</vt:lpstr>
      <vt:lpstr>Conventional Cost Management  vs  Total Cost Management</vt:lpstr>
      <vt:lpstr>Application of TCM</vt:lpstr>
      <vt:lpstr>Cost Measurement</vt:lpstr>
      <vt:lpstr>Activity Based Costing</vt:lpstr>
      <vt:lpstr>Target Costing</vt:lpstr>
      <vt:lpstr>Cost Drivers</vt:lpstr>
      <vt:lpstr>Cost Improvement</vt:lpstr>
      <vt:lpstr>Cost Optimisation through  Unlocking Value</vt:lpstr>
      <vt:lpstr>Future cost Implications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Cost Reduction in Power and Mining Sector</dc:title>
  <dc:creator>Lenovo</dc:creator>
  <cp:lastModifiedBy>User</cp:lastModifiedBy>
  <cp:revision>60</cp:revision>
  <dcterms:created xsi:type="dcterms:W3CDTF">2015-12-11T09:11:11Z</dcterms:created>
  <dcterms:modified xsi:type="dcterms:W3CDTF">2016-06-10T04:28:41Z</dcterms:modified>
</cp:coreProperties>
</file>