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8" r:id="rId1"/>
    <p:sldMasterId id="2147483705" r:id="rId2"/>
    <p:sldMasterId id="2147483711" r:id="rId3"/>
  </p:sldMasterIdLst>
  <p:notesMasterIdLst>
    <p:notesMasterId r:id="rId20"/>
  </p:notesMasterIdLst>
  <p:sldIdLst>
    <p:sldId id="256" r:id="rId4"/>
    <p:sldId id="333" r:id="rId5"/>
    <p:sldId id="292" r:id="rId6"/>
    <p:sldId id="308" r:id="rId7"/>
    <p:sldId id="344" r:id="rId8"/>
    <p:sldId id="314" r:id="rId9"/>
    <p:sldId id="335" r:id="rId10"/>
    <p:sldId id="334" r:id="rId11"/>
    <p:sldId id="339" r:id="rId12"/>
    <p:sldId id="340" r:id="rId13"/>
    <p:sldId id="337" r:id="rId14"/>
    <p:sldId id="338" r:id="rId15"/>
    <p:sldId id="300" r:id="rId16"/>
    <p:sldId id="345" r:id="rId17"/>
    <p:sldId id="301" r:id="rId18"/>
    <p:sldId id="303" r:id="rId19"/>
  </p:sldIdLst>
  <p:sldSz cx="9144000" cy="6858000" type="screen4x3"/>
  <p:notesSz cx="6858000" cy="9144000"/>
  <p:embeddedFontLst>
    <p:embeddedFont>
      <p:font typeface="KPMG Light" panose="020B0403030202040204" pitchFamily="34" charset="0"/>
      <p:regular r:id="rId21"/>
      <p:italic r:id="rId22"/>
    </p:embeddedFont>
    <p:embeddedFont>
      <p:font typeface="Calibri" panose="020F0502020204030204" pitchFamily="34" charset="0"/>
      <p:regular r:id="rId23"/>
      <p:bold r:id="rId24"/>
      <p:italic r:id="rId25"/>
      <p:boldItalic r:id="rId26"/>
    </p:embeddedFont>
    <p:embeddedFont>
      <p:font typeface="KPMG Extralight" panose="020B0303030202040204" pitchFamily="34" charset="0"/>
      <p:regular r:id="rId27"/>
      <p:italic r:id="rId28"/>
    </p:embeddedFont>
    <p:embeddedFont>
      <p:font typeface="Univers for KPMG" panose="020B0603020202020204" pitchFamily="34" charset="0"/>
      <p:regular r:id="rId29"/>
      <p:bold r:id="rId30"/>
      <p:italic r:id="rId31"/>
      <p:boldItalic r:id="rId32"/>
    </p:embeddedFont>
    <p:embeddedFont>
      <p:font typeface="SimSun" panose="02010600030101010101" pitchFamily="2"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204B"/>
    <a:srgbClr val="483698"/>
    <a:srgbClr val="F68D2E"/>
    <a:srgbClr val="EAAA00"/>
    <a:srgbClr val="43B02A"/>
    <a:srgbClr val="009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087" autoAdjust="0"/>
  </p:normalViewPr>
  <p:slideViewPr>
    <p:cSldViewPr snapToGrid="0" showGuides="1">
      <p:cViewPr varScale="1">
        <p:scale>
          <a:sx n="68" d="100"/>
          <a:sy n="68" d="100"/>
        </p:scale>
        <p:origin x="1910" y="5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E5FB616-9AD1-436E-93C6-26C99EB88E6B}" type="datetimeFigureOut">
              <a:rPr lang="en-US" smtClean="0"/>
              <a:pPr/>
              <a:t>12/10/2016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200C78F7-E249-4D32-BBF4-05F77859B3DA}" type="slidenum">
              <a:rPr lang="en-US" smtClean="0"/>
              <a:pPr/>
              <a:t>‹#›</a:t>
            </a:fld>
            <a:endParaRPr lang="en-US" dirty="0"/>
          </a:p>
        </p:txBody>
      </p:sp>
    </p:spTree>
    <p:extLst>
      <p:ext uri="{BB962C8B-B14F-4D97-AF65-F5344CB8AC3E}">
        <p14:creationId xmlns:p14="http://schemas.microsoft.com/office/powerpoint/2010/main" val="354748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1</a:t>
            </a:fld>
            <a:endParaRPr lang="en-US" dirty="0"/>
          </a:p>
        </p:txBody>
      </p:sp>
    </p:spTree>
    <p:extLst>
      <p:ext uri="{BB962C8B-B14F-4D97-AF65-F5344CB8AC3E}">
        <p14:creationId xmlns:p14="http://schemas.microsoft.com/office/powerpoint/2010/main" val="365105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The provisions of the Code</a:t>
            </a:r>
            <a:r>
              <a:rPr lang="en-US" sz="800" baseline="0" dirty="0" smtClean="0"/>
              <a:t> and the Act are in Sync. Hence for handling winding up matters, that are subject to NCLT, the CMA must have good knowledge of the Code and the rules provided</a:t>
            </a:r>
            <a:endParaRPr lang="en-US" sz="800" dirty="0" smtClean="0"/>
          </a:p>
          <a:p>
            <a:endParaRPr lang="en-US" sz="800" dirty="0" smtClean="0"/>
          </a:p>
          <a:p>
            <a:r>
              <a:rPr lang="en-US" sz="800" dirty="0" smtClean="0"/>
              <a:t>Provisions of FEMA/ FDI</a:t>
            </a:r>
            <a:r>
              <a:rPr lang="en-US" sz="800" baseline="0" dirty="0" smtClean="0"/>
              <a:t> policy is necessary to understand mergers/amalgamation structures involving foreign investment</a:t>
            </a:r>
          </a:p>
          <a:p>
            <a:endParaRPr lang="en-US" sz="800" baseline="0" dirty="0" smtClean="0"/>
          </a:p>
          <a:p>
            <a:r>
              <a:rPr lang="en-US" sz="800" baseline="0" dirty="0" smtClean="0"/>
              <a:t>Though case laws may be with regard to 1956 Act, however some provisions of 2013 Act and 1956 Act are similar from which inference can be drawn.</a:t>
            </a:r>
          </a:p>
          <a:p>
            <a:endParaRPr lang="en-US" sz="800" baseline="0" dirty="0" smtClean="0"/>
          </a:p>
          <a:p>
            <a:r>
              <a:rPr lang="en-US" sz="800" baseline="0" dirty="0" smtClean="0"/>
              <a:t>Its important to have knowledge of other laws such as limitation act ( applicable to proceeding before NCLT)  and principal such as ‘ principles of natural justice’ etc.</a:t>
            </a:r>
          </a:p>
          <a:p>
            <a:endParaRPr lang="en-US" sz="800" baseline="0" dirty="0" smtClean="0"/>
          </a:p>
          <a:p>
            <a:r>
              <a:rPr lang="en-US" sz="800" baseline="0" dirty="0" smtClean="0"/>
              <a:t>Advocacy is a skill that the CMA must endeavor to develop in the interest of their clients</a:t>
            </a:r>
          </a:p>
          <a:p>
            <a:endParaRPr lang="en-US" sz="800" baseline="0" dirty="0" smtClean="0"/>
          </a:p>
          <a:p>
            <a:r>
              <a:rPr lang="en-US" sz="800" baseline="0" dirty="0" smtClean="0"/>
              <a:t>General awareness of corporates and their structures is important </a:t>
            </a:r>
          </a:p>
          <a:p>
            <a:endParaRPr lang="en-US" sz="1000" baseline="0" dirty="0" smtClean="0"/>
          </a:p>
          <a:p>
            <a:endParaRPr lang="en-US" sz="1000" baseline="0" dirty="0" smtClean="0"/>
          </a:p>
          <a:p>
            <a:endParaRPr lang="en-US" sz="1000" baseline="0" dirty="0" smtClean="0"/>
          </a:p>
          <a:p>
            <a:endParaRPr lang="en-US" sz="1000"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10</a:t>
            </a:fld>
            <a:endParaRPr lang="en-US" dirty="0"/>
          </a:p>
        </p:txBody>
      </p:sp>
    </p:spTree>
    <p:extLst>
      <p:ext uri="{BB962C8B-B14F-4D97-AF65-F5344CB8AC3E}">
        <p14:creationId xmlns:p14="http://schemas.microsoft.com/office/powerpoint/2010/main" val="56211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13</a:t>
            </a:fld>
            <a:endParaRPr lang="en-US" dirty="0"/>
          </a:p>
        </p:txBody>
      </p:sp>
    </p:spTree>
    <p:extLst>
      <p:ext uri="{BB962C8B-B14F-4D97-AF65-F5344CB8AC3E}">
        <p14:creationId xmlns:p14="http://schemas.microsoft.com/office/powerpoint/2010/main" val="146224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14</a:t>
            </a:fld>
            <a:endParaRPr lang="en-US" dirty="0"/>
          </a:p>
        </p:txBody>
      </p:sp>
    </p:spTree>
    <p:extLst>
      <p:ext uri="{BB962C8B-B14F-4D97-AF65-F5344CB8AC3E}">
        <p14:creationId xmlns:p14="http://schemas.microsoft.com/office/powerpoint/2010/main" val="98687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2</a:t>
            </a:fld>
            <a:endParaRPr lang="en-US" dirty="0"/>
          </a:p>
        </p:txBody>
      </p:sp>
    </p:spTree>
    <p:extLst>
      <p:ext uri="{BB962C8B-B14F-4D97-AF65-F5344CB8AC3E}">
        <p14:creationId xmlns:p14="http://schemas.microsoft.com/office/powerpoint/2010/main" val="237617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3</a:t>
            </a:fld>
            <a:endParaRPr lang="en-US" dirty="0"/>
          </a:p>
        </p:txBody>
      </p:sp>
    </p:spTree>
    <p:extLst>
      <p:ext uri="{BB962C8B-B14F-4D97-AF65-F5344CB8AC3E}">
        <p14:creationId xmlns:p14="http://schemas.microsoft.com/office/powerpoint/2010/main" val="2267327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While re-engineering corporate legal framework, a need to undertake comprehensive revision of the Companies Act 1956 was felt. </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The Companies Bill was passed by </a:t>
            </a:r>
            <a:r>
              <a:rPr lang="en-US" sz="1200" dirty="0" err="1" smtClean="0"/>
              <a:t>Lok</a:t>
            </a:r>
            <a:r>
              <a:rPr lang="en-US" sz="1200" dirty="0" smtClean="0"/>
              <a:t> Sabha in December 2012 and by </a:t>
            </a:r>
            <a:r>
              <a:rPr lang="en-US" sz="1200" dirty="0" err="1" smtClean="0"/>
              <a:t>Rajya</a:t>
            </a:r>
            <a:r>
              <a:rPr lang="en-US" sz="1200" dirty="0" smtClean="0"/>
              <a:t> Sabha in August 2013 and received president’s assent in August 2013 </a:t>
            </a:r>
            <a:r>
              <a:rPr lang="en-US" sz="1200" dirty="0" smtClean="0"/>
              <a:t>itself</a:t>
            </a:r>
            <a:endParaRPr lang="en-US" sz="1200" dirty="0" smtClean="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Many of the provisions of 2013 Act are analogous to the provisions contained in the 2002 Amendment Act and hence was challenged before the SC</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In 2015, SC upheld the constitutional validity of NCLT and NCLAT however invalidated;</a:t>
            </a:r>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Sub clause (a) and (c) of  section 409 (3) and 411 (3) – On qualification of technical members of NCLT that could includes Cost accountants and members of Indian Corporate Law Service/Indian Legal Service</a:t>
            </a:r>
          </a:p>
          <a:p>
            <a:pPr marL="342900" lvl="2" algn="just" fontAlgn="base">
              <a:spcBef>
                <a:spcPts val="600"/>
              </a:spcBef>
              <a:spcAft>
                <a:spcPts val="650"/>
              </a:spcAft>
              <a:buClr>
                <a:schemeClr val="bg1">
                  <a:lumMod val="65000"/>
                </a:schemeClr>
              </a:buClr>
              <a:buSzPct val="100000"/>
              <a:defRPr/>
            </a:pPr>
            <a:r>
              <a:rPr lang="en-US" sz="1200" dirty="0" smtClean="0">
                <a:latin typeface="Arial" panose="020B0604020202020204" pitchFamily="34" charset="0"/>
                <a:cs typeface="Arial" panose="020B0604020202020204" pitchFamily="34" charset="0"/>
              </a:rPr>
              <a:t>SC was of the view that only </a:t>
            </a:r>
            <a:r>
              <a:rPr lang="en-US" sz="1200" dirty="0" smtClean="0"/>
              <a:t>officers who are holding the ranks of Secretaries or Additional Secretaries alone can be considered for appointment as technical members </a:t>
            </a:r>
            <a:endParaRPr lang="en-US" sz="1200" dirty="0" smtClean="0">
              <a:latin typeface="Arial" panose="020B0604020202020204" pitchFamily="34" charset="0"/>
              <a:cs typeface="Arial" panose="020B0604020202020204" pitchFamily="34" charset="0"/>
            </a:endParaRPr>
          </a:p>
          <a:p>
            <a:pPr marL="800100" lvl="2" indent="-4572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Section 412(2) – Chief justice could have a casting vote to recommend on appointment of technical members </a:t>
            </a:r>
          </a:p>
          <a:p>
            <a:pPr marL="342900" lvl="2" algn="just" fontAlgn="base">
              <a:spcBef>
                <a:spcPts val="600"/>
              </a:spcBef>
              <a:spcAft>
                <a:spcPts val="650"/>
              </a:spcAft>
              <a:buClr>
                <a:schemeClr val="bg1">
                  <a:lumMod val="65000"/>
                </a:schemeClr>
              </a:buClr>
              <a:buSzPct val="100000"/>
              <a:defRPr/>
            </a:pPr>
            <a:r>
              <a:rPr lang="en-US" sz="1200" dirty="0" smtClean="0">
                <a:latin typeface="Arial" panose="020B0604020202020204" pitchFamily="34" charset="0"/>
                <a:ea typeface="Calibri" panose="020F0502020204030204" pitchFamily="34" charset="0"/>
                <a:cs typeface="Arial" panose="020B0604020202020204" pitchFamily="34" charset="0"/>
              </a:rPr>
              <a:t>SC stated that the appointment of members cannot be subjected to bureaucracy and recommendations made in its 2010 judgment should be considered</a:t>
            </a:r>
            <a:endParaRPr lang="en-US" sz="1200" dirty="0" smtClean="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While the above remains </a:t>
            </a:r>
            <a:r>
              <a:rPr lang="en-US" sz="1200" dirty="0" smtClean="0"/>
              <a:t>pending (Companies</a:t>
            </a:r>
            <a:r>
              <a:rPr lang="en-US" sz="1200" baseline="0" dirty="0" smtClean="0"/>
              <a:t> Amendment Bill)</a:t>
            </a:r>
            <a:r>
              <a:rPr lang="en-US" sz="1200" dirty="0" smtClean="0"/>
              <a:t>, </a:t>
            </a:r>
            <a:r>
              <a:rPr lang="en-US" sz="1200" dirty="0" smtClean="0"/>
              <a:t>the tribunals were made effective from June 1, 2016 by Ministry of Corporate Affairs (MCA)</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On July 21, 2016, the MCA notified the NCLT Rules, 2016</a:t>
            </a:r>
          </a:p>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4</a:t>
            </a:fld>
            <a:endParaRPr lang="en-US" dirty="0"/>
          </a:p>
        </p:txBody>
      </p:sp>
    </p:spTree>
    <p:extLst>
      <p:ext uri="{BB962C8B-B14F-4D97-AF65-F5344CB8AC3E}">
        <p14:creationId xmlns:p14="http://schemas.microsoft.com/office/powerpoint/2010/main" val="227159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5</a:t>
            </a:fld>
            <a:endParaRPr lang="en-US" dirty="0"/>
          </a:p>
        </p:txBody>
      </p:sp>
    </p:spTree>
    <p:extLst>
      <p:ext uri="{BB962C8B-B14F-4D97-AF65-F5344CB8AC3E}">
        <p14:creationId xmlns:p14="http://schemas.microsoft.com/office/powerpoint/2010/main" val="145902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Judicial members may be -</a:t>
            </a:r>
            <a:r>
              <a:rPr lang="en-US" baseline="0" dirty="0" smtClean="0"/>
              <a:t> Judge of HC – District Judge for 5 years atleast – advocate for 10 years</a:t>
            </a:r>
          </a:p>
          <a:p>
            <a:endParaRPr lang="en-US" baseline="0" dirty="0" smtClean="0"/>
          </a:p>
          <a:p>
            <a:r>
              <a:rPr lang="en-US" baseline="0" dirty="0" smtClean="0"/>
              <a:t>Technical members – CA/CS/CMA (15 years) – presiding officer of </a:t>
            </a:r>
            <a:r>
              <a:rPr lang="en-US" baseline="0" dirty="0" err="1" smtClean="0"/>
              <a:t>labour</a:t>
            </a:r>
            <a:r>
              <a:rPr lang="en-US" baseline="0" dirty="0" smtClean="0"/>
              <a:t> court/ tribunal for 5 years- member of Indian legal services/Indian corporate law service for 15 years– person of proven ability/integrity/experience of 15 years</a:t>
            </a:r>
          </a:p>
          <a:p>
            <a:endParaRPr lang="en-US" dirty="0" smtClean="0"/>
          </a:p>
          <a:p>
            <a:r>
              <a:rPr lang="en-US" dirty="0" smtClean="0"/>
              <a:t>Members are appointed on the</a:t>
            </a:r>
            <a:r>
              <a:rPr lang="en-US" baseline="0" dirty="0" smtClean="0"/>
              <a:t> recommendation of the Selection Committee</a:t>
            </a:r>
          </a:p>
          <a:p>
            <a:endParaRPr lang="en-US" baseline="0" dirty="0" smtClean="0"/>
          </a:p>
          <a:p>
            <a:r>
              <a:rPr lang="en-US" baseline="0" dirty="0" smtClean="0"/>
              <a:t>Term of office of chairperson/President and members (NCLT and NCLAT)  – 5 years + can be reappointed</a:t>
            </a:r>
          </a:p>
          <a:p>
            <a:r>
              <a:rPr lang="en-US" baseline="0" dirty="0" smtClean="0"/>
              <a:t>Age limit – President/chairperson – 67 years ( at NCLAT – 70 years) and members – 65 years ( at NCLAT 67 years)</a:t>
            </a:r>
          </a:p>
        </p:txBody>
      </p:sp>
      <p:sp>
        <p:nvSpPr>
          <p:cNvPr id="4" name="Slide Number Placeholder 3"/>
          <p:cNvSpPr>
            <a:spLocks noGrp="1"/>
          </p:cNvSpPr>
          <p:nvPr>
            <p:ph type="sldNum" sz="quarter" idx="10"/>
          </p:nvPr>
        </p:nvSpPr>
        <p:spPr/>
        <p:txBody>
          <a:bodyPr/>
          <a:lstStyle/>
          <a:p>
            <a:fld id="{200C78F7-E249-4D32-BBF4-05F77859B3DA}" type="slidenum">
              <a:rPr lang="en-US" smtClean="0"/>
              <a:pPr/>
              <a:t>6</a:t>
            </a:fld>
            <a:endParaRPr lang="en-US" dirty="0"/>
          </a:p>
        </p:txBody>
      </p:sp>
    </p:spTree>
    <p:extLst>
      <p:ext uri="{BB962C8B-B14F-4D97-AF65-F5344CB8AC3E}">
        <p14:creationId xmlns:p14="http://schemas.microsoft.com/office/powerpoint/2010/main" val="484775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Pending</a:t>
            </a:r>
            <a:r>
              <a:rPr lang="en-US" baseline="0" dirty="0" smtClean="0"/>
              <a:t> matters before the HC shall be transferred to </a:t>
            </a:r>
            <a:r>
              <a:rPr lang="en-US" sz="1200" dirty="0" smtClean="0"/>
              <a:t>NCLT </a:t>
            </a:r>
            <a:r>
              <a:rPr lang="en-US" sz="1200" dirty="0" err="1" smtClean="0"/>
              <a:t>w.e.f</a:t>
            </a:r>
            <a:r>
              <a:rPr lang="en-US" sz="1200" dirty="0" smtClean="0"/>
              <a:t> from December 15, 2016 except - voluntary winding up proceedings that shall be transferred </a:t>
            </a:r>
            <a:r>
              <a:rPr lang="en-US" sz="1200" dirty="0" err="1" smtClean="0"/>
              <a:t>w.e.f</a:t>
            </a:r>
            <a:r>
              <a:rPr lang="en-US" sz="1200" dirty="0" smtClean="0"/>
              <a:t>. </a:t>
            </a:r>
            <a:r>
              <a:rPr lang="en-US" sz="1200" dirty="0" smtClean="0"/>
              <a:t>April 1, 2017</a:t>
            </a:r>
          </a:p>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7</a:t>
            </a:fld>
            <a:endParaRPr lang="en-US" dirty="0"/>
          </a:p>
        </p:txBody>
      </p:sp>
    </p:spTree>
    <p:extLst>
      <p:ext uri="{BB962C8B-B14F-4D97-AF65-F5344CB8AC3E}">
        <p14:creationId xmlns:p14="http://schemas.microsoft.com/office/powerpoint/2010/main" val="343595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8</a:t>
            </a:fld>
            <a:endParaRPr lang="en-US" dirty="0"/>
          </a:p>
        </p:txBody>
      </p:sp>
    </p:spTree>
    <p:extLst>
      <p:ext uri="{BB962C8B-B14F-4D97-AF65-F5344CB8AC3E}">
        <p14:creationId xmlns:p14="http://schemas.microsoft.com/office/powerpoint/2010/main" val="74224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C78F7-E249-4D32-BBF4-05F77859B3DA}" type="slidenum">
              <a:rPr lang="en-US" smtClean="0"/>
              <a:pPr/>
              <a:t>9</a:t>
            </a:fld>
            <a:endParaRPr lang="en-US" dirty="0"/>
          </a:p>
        </p:txBody>
      </p:sp>
    </p:spTree>
    <p:extLst>
      <p:ext uri="{BB962C8B-B14F-4D97-AF65-F5344CB8AC3E}">
        <p14:creationId xmlns:p14="http://schemas.microsoft.com/office/powerpoint/2010/main" val="1052676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9144001" cy="6858000"/>
          </a:xfrm>
          <a:prstGeom prst="rect">
            <a:avLst/>
          </a:prstGeom>
        </p:spPr>
      </p:pic>
      <p:sp>
        <p:nvSpPr>
          <p:cNvPr id="18" name="Text Placeholder 6"/>
          <p:cNvSpPr>
            <a:spLocks noGrp="1"/>
          </p:cNvSpPr>
          <p:nvPr>
            <p:ph type="body" sz="quarter" idx="11" hasCustomPrompt="1"/>
          </p:nvPr>
        </p:nvSpPr>
        <p:spPr>
          <a:xfrm>
            <a:off x="628650" y="3535215"/>
            <a:ext cx="3984852" cy="672353"/>
          </a:xfrm>
          <a:prstGeom prst="rect">
            <a:avLst/>
          </a:prstGeom>
        </p:spPr>
        <p:txBody>
          <a:bodyPr vert="horz" lIns="0" tIns="0" rIns="0" bIns="0"/>
          <a:lstStyle>
            <a:lvl1pPr marL="0" indent="0">
              <a:spcBef>
                <a:spcPts val="280"/>
              </a:spcBef>
              <a:spcAft>
                <a:spcPts val="0"/>
              </a:spcAft>
              <a:buNone/>
              <a:defRPr sz="16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Subtitle here</a:t>
            </a:r>
          </a:p>
        </p:txBody>
      </p:sp>
      <p:sp>
        <p:nvSpPr>
          <p:cNvPr id="19" name="Text Placeholder 6"/>
          <p:cNvSpPr>
            <a:spLocks noGrp="1"/>
          </p:cNvSpPr>
          <p:nvPr>
            <p:ph type="body" sz="quarter" idx="13" hasCustomPrompt="1"/>
          </p:nvPr>
        </p:nvSpPr>
        <p:spPr>
          <a:xfrm>
            <a:off x="628650" y="5508478"/>
            <a:ext cx="3984852" cy="134031"/>
          </a:xfrm>
          <a:prstGeom prst="rect">
            <a:avLst/>
          </a:prstGeom>
        </p:spPr>
        <p:txBody>
          <a:bodyPr vert="horz" lIns="0" tIns="0" rIns="0" bIns="0"/>
          <a:lstStyle>
            <a:lvl1pPr marL="0" indent="0">
              <a:spcBef>
                <a:spcPts val="280"/>
              </a:spcBef>
              <a:spcAft>
                <a:spcPts val="0"/>
              </a:spcAft>
              <a:buNone/>
              <a:defRPr sz="11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Presenter Name</a:t>
            </a:r>
          </a:p>
        </p:txBody>
      </p:sp>
      <p:sp>
        <p:nvSpPr>
          <p:cNvPr id="22" name="Title 13"/>
          <p:cNvSpPr>
            <a:spLocks noGrp="1"/>
          </p:cNvSpPr>
          <p:nvPr>
            <p:ph type="title" hasCustomPrompt="1"/>
          </p:nvPr>
        </p:nvSpPr>
        <p:spPr>
          <a:xfrm>
            <a:off x="628650" y="1455424"/>
            <a:ext cx="7387997" cy="1867673"/>
          </a:xfrm>
          <a:prstGeom prst="rect">
            <a:avLst/>
          </a:prstGeom>
        </p:spPr>
        <p:txBody>
          <a:bodyPr lIns="0" tIns="0" rIns="0" bIns="0"/>
          <a:lstStyle>
            <a:lvl1pPr algn="l" defTabSz="914400" rtl="0" eaLnBrk="1" latinLnBrk="0" hangingPunct="1">
              <a:lnSpc>
                <a:spcPct val="70000"/>
              </a:lnSpc>
              <a:spcBef>
                <a:spcPct val="0"/>
              </a:spcBef>
              <a:buNone/>
              <a:defRPr lang="en-US" sz="8400" b="0" kern="1200" baseline="0" dirty="0">
                <a:solidFill>
                  <a:srgbClr val="00338D"/>
                </a:solidFill>
                <a:latin typeface="KPMG Extralight" panose="020B0303030202040204" pitchFamily="34" charset="0"/>
                <a:ea typeface="+mj-ea"/>
                <a:cs typeface="+mj-cs"/>
              </a:defRPr>
            </a:lvl1pPr>
          </a:lstStyle>
          <a:p>
            <a:r>
              <a:rPr lang="en-US" dirty="0" smtClean="0"/>
              <a:t>Click to Cover slide sentence case 84pt</a:t>
            </a:r>
            <a:endParaRPr lang="en-US" dirty="0"/>
          </a:p>
        </p:txBody>
      </p:sp>
      <p:sp>
        <p:nvSpPr>
          <p:cNvPr id="52" name="Text Placeholder 6"/>
          <p:cNvSpPr>
            <a:spLocks noGrp="1"/>
          </p:cNvSpPr>
          <p:nvPr>
            <p:ph type="body" sz="quarter" idx="14" hasCustomPrompt="1"/>
          </p:nvPr>
        </p:nvSpPr>
        <p:spPr>
          <a:xfrm>
            <a:off x="628650" y="5960342"/>
            <a:ext cx="3984852" cy="134031"/>
          </a:xfrm>
          <a:prstGeom prst="rect">
            <a:avLst/>
          </a:prstGeom>
        </p:spPr>
        <p:txBody>
          <a:bodyPr vert="horz" lIns="0" tIns="0" rIns="0" bIns="0"/>
          <a:lstStyle>
            <a:lvl1pPr marL="0" indent="0">
              <a:spcBef>
                <a:spcPts val="280"/>
              </a:spcBef>
              <a:spcAft>
                <a:spcPts val="0"/>
              </a:spcAft>
              <a:buNone/>
              <a:defRPr sz="11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Date</a:t>
            </a:r>
          </a:p>
        </p:txBody>
      </p:sp>
      <p:grpSp>
        <p:nvGrpSpPr>
          <p:cNvPr id="12" name="Group 11"/>
          <p:cNvGrpSpPr/>
          <p:nvPr userDrawn="1"/>
        </p:nvGrpSpPr>
        <p:grpSpPr>
          <a:xfrm>
            <a:off x="628650" y="319088"/>
            <a:ext cx="663575" cy="1062037"/>
            <a:chOff x="1319213" y="319088"/>
            <a:chExt cx="663575" cy="1062037"/>
          </a:xfrm>
          <a:solidFill>
            <a:srgbClr val="00338D"/>
          </a:solidFill>
        </p:grpSpPr>
        <p:sp>
          <p:nvSpPr>
            <p:cNvPr id="13" name="Freeform 6"/>
            <p:cNvSpPr>
              <a:spLocks noEditPoints="1"/>
            </p:cNvSpPr>
            <p:nvPr userDrawn="1"/>
          </p:nvSpPr>
          <p:spPr bwMode="auto">
            <a:xfrm>
              <a:off x="1466850" y="319088"/>
              <a:ext cx="366713" cy="668338"/>
            </a:xfrm>
            <a:custGeom>
              <a:avLst/>
              <a:gdLst>
                <a:gd name="T0" fmla="*/ 925 w 1155"/>
                <a:gd name="T1" fmla="*/ 45 h 2105"/>
                <a:gd name="T2" fmla="*/ 849 w 1155"/>
                <a:gd name="T3" fmla="*/ 144 h 2105"/>
                <a:gd name="T4" fmla="*/ 778 w 1155"/>
                <a:gd name="T5" fmla="*/ 318 h 2105"/>
                <a:gd name="T6" fmla="*/ 723 w 1155"/>
                <a:gd name="T7" fmla="*/ 468 h 2105"/>
                <a:gd name="T8" fmla="*/ 728 w 1155"/>
                <a:gd name="T9" fmla="*/ 307 h 2105"/>
                <a:gd name="T10" fmla="*/ 679 w 1155"/>
                <a:gd name="T11" fmla="*/ 223 h 2105"/>
                <a:gd name="T12" fmla="*/ 598 w 1155"/>
                <a:gd name="T13" fmla="*/ 219 h 2105"/>
                <a:gd name="T14" fmla="*/ 469 w 1155"/>
                <a:gd name="T15" fmla="*/ 312 h 2105"/>
                <a:gd name="T16" fmla="*/ 314 w 1155"/>
                <a:gd name="T17" fmla="*/ 519 h 2105"/>
                <a:gd name="T18" fmla="*/ 124 w 1155"/>
                <a:gd name="T19" fmla="*/ 912 h 2105"/>
                <a:gd name="T20" fmla="*/ 0 w 1155"/>
                <a:gd name="T21" fmla="*/ 1368 h 2105"/>
                <a:gd name="T22" fmla="*/ 1155 w 1155"/>
                <a:gd name="T23" fmla="*/ 635 h 2105"/>
                <a:gd name="T24" fmla="*/ 1089 w 1155"/>
                <a:gd name="T25" fmla="*/ 877 h 2105"/>
                <a:gd name="T26" fmla="*/ 1017 w 1155"/>
                <a:gd name="T27" fmla="*/ 1119 h 2105"/>
                <a:gd name="T28" fmla="*/ 929 w 1155"/>
                <a:gd name="T29" fmla="*/ 1365 h 2105"/>
                <a:gd name="T30" fmla="*/ 846 w 1155"/>
                <a:gd name="T31" fmla="*/ 1535 h 2105"/>
                <a:gd name="T32" fmla="*/ 778 w 1155"/>
                <a:gd name="T33" fmla="*/ 1596 h 2105"/>
                <a:gd name="T34" fmla="*/ 735 w 1155"/>
                <a:gd name="T35" fmla="*/ 1564 h 2105"/>
                <a:gd name="T36" fmla="*/ 726 w 1155"/>
                <a:gd name="T37" fmla="*/ 1445 h 2105"/>
                <a:gd name="T38" fmla="*/ 744 w 1155"/>
                <a:gd name="T39" fmla="*/ 1234 h 2105"/>
                <a:gd name="T40" fmla="*/ 805 w 1155"/>
                <a:gd name="T41" fmla="*/ 850 h 2105"/>
                <a:gd name="T42" fmla="*/ 905 w 1155"/>
                <a:gd name="T43" fmla="*/ 391 h 2105"/>
                <a:gd name="T44" fmla="*/ 1155 w 1155"/>
                <a:gd name="T45" fmla="*/ 849 h 2105"/>
                <a:gd name="T46" fmla="*/ 14 w 1155"/>
                <a:gd name="T47" fmla="*/ 1920 h 2105"/>
                <a:gd name="T48" fmla="*/ 92 w 1155"/>
                <a:gd name="T49" fmla="*/ 2051 h 2105"/>
                <a:gd name="T50" fmla="*/ 189 w 1155"/>
                <a:gd name="T51" fmla="*/ 2072 h 2105"/>
                <a:gd name="T52" fmla="*/ 302 w 1155"/>
                <a:gd name="T53" fmla="*/ 1992 h 2105"/>
                <a:gd name="T54" fmla="*/ 417 w 1155"/>
                <a:gd name="T55" fmla="*/ 1797 h 2105"/>
                <a:gd name="T56" fmla="*/ 535 w 1155"/>
                <a:gd name="T57" fmla="*/ 1480 h 2105"/>
                <a:gd name="T58" fmla="*/ 574 w 1155"/>
                <a:gd name="T59" fmla="*/ 1523 h 2105"/>
                <a:gd name="T60" fmla="*/ 628 w 1155"/>
                <a:gd name="T61" fmla="*/ 1650 h 2105"/>
                <a:gd name="T62" fmla="*/ 710 w 1155"/>
                <a:gd name="T63" fmla="*/ 1698 h 2105"/>
                <a:gd name="T64" fmla="*/ 812 w 1155"/>
                <a:gd name="T65" fmla="*/ 1663 h 2105"/>
                <a:gd name="T66" fmla="*/ 907 w 1155"/>
                <a:gd name="T67" fmla="*/ 1548 h 2105"/>
                <a:gd name="T68" fmla="*/ 1006 w 1155"/>
                <a:gd name="T69" fmla="*/ 1331 h 2105"/>
                <a:gd name="T70" fmla="*/ 1122 w 1155"/>
                <a:gd name="T71" fmla="*/ 965 h 2105"/>
                <a:gd name="T72" fmla="*/ 551 w 1155"/>
                <a:gd name="T73" fmla="*/ 338 h 2105"/>
                <a:gd name="T74" fmla="*/ 449 w 1155"/>
                <a:gd name="T75" fmla="*/ 526 h 2105"/>
                <a:gd name="T76" fmla="*/ 343 w 1155"/>
                <a:gd name="T77" fmla="*/ 837 h 2105"/>
                <a:gd name="T78" fmla="*/ 230 w 1155"/>
                <a:gd name="T79" fmla="*/ 1271 h 2105"/>
                <a:gd name="T80" fmla="*/ 172 w 1155"/>
                <a:gd name="T81" fmla="*/ 1570 h 2105"/>
                <a:gd name="T82" fmla="*/ 152 w 1155"/>
                <a:gd name="T83" fmla="*/ 1790 h 2105"/>
                <a:gd name="T84" fmla="*/ 172 w 1155"/>
                <a:gd name="T85" fmla="*/ 1932 h 2105"/>
                <a:gd name="T86" fmla="*/ 213 w 1155"/>
                <a:gd name="T87" fmla="*/ 1978 h 2105"/>
                <a:gd name="T88" fmla="*/ 274 w 1155"/>
                <a:gd name="T89" fmla="*/ 1940 h 2105"/>
                <a:gd name="T90" fmla="*/ 354 w 1155"/>
                <a:gd name="T91" fmla="*/ 1791 h 2105"/>
                <a:gd name="T92" fmla="*/ 470 w 1155"/>
                <a:gd name="T93" fmla="*/ 1469 h 2105"/>
                <a:gd name="T94" fmla="*/ 588 w 1155"/>
                <a:gd name="T95" fmla="*/ 998 h 2105"/>
                <a:gd name="T96" fmla="*/ 645 w 1155"/>
                <a:gd name="T97" fmla="*/ 686 h 2105"/>
                <a:gd name="T98" fmla="*/ 674 w 1155"/>
                <a:gd name="T99" fmla="*/ 465 h 2105"/>
                <a:gd name="T100" fmla="*/ 676 w 1155"/>
                <a:gd name="T101" fmla="*/ 334 h 2105"/>
                <a:gd name="T102" fmla="*/ 645 w 1155"/>
                <a:gd name="T103" fmla="*/ 28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5" h="2105">
                  <a:moveTo>
                    <a:pt x="0" y="0"/>
                  </a:moveTo>
                  <a:lnTo>
                    <a:pt x="987" y="0"/>
                  </a:lnTo>
                  <a:lnTo>
                    <a:pt x="955" y="21"/>
                  </a:lnTo>
                  <a:lnTo>
                    <a:pt x="925" y="45"/>
                  </a:lnTo>
                  <a:lnTo>
                    <a:pt x="900" y="70"/>
                  </a:lnTo>
                  <a:lnTo>
                    <a:pt x="877" y="98"/>
                  </a:lnTo>
                  <a:lnTo>
                    <a:pt x="863" y="118"/>
                  </a:lnTo>
                  <a:lnTo>
                    <a:pt x="849" y="144"/>
                  </a:lnTo>
                  <a:lnTo>
                    <a:pt x="833" y="178"/>
                  </a:lnTo>
                  <a:lnTo>
                    <a:pt x="815" y="219"/>
                  </a:lnTo>
                  <a:lnTo>
                    <a:pt x="798" y="265"/>
                  </a:lnTo>
                  <a:lnTo>
                    <a:pt x="778" y="318"/>
                  </a:lnTo>
                  <a:lnTo>
                    <a:pt x="757" y="378"/>
                  </a:lnTo>
                  <a:lnTo>
                    <a:pt x="736" y="445"/>
                  </a:lnTo>
                  <a:lnTo>
                    <a:pt x="713" y="519"/>
                  </a:lnTo>
                  <a:lnTo>
                    <a:pt x="723" y="468"/>
                  </a:lnTo>
                  <a:lnTo>
                    <a:pt x="730" y="421"/>
                  </a:lnTo>
                  <a:lnTo>
                    <a:pt x="733" y="379"/>
                  </a:lnTo>
                  <a:lnTo>
                    <a:pt x="732" y="341"/>
                  </a:lnTo>
                  <a:lnTo>
                    <a:pt x="728" y="307"/>
                  </a:lnTo>
                  <a:lnTo>
                    <a:pt x="720" y="279"/>
                  </a:lnTo>
                  <a:lnTo>
                    <a:pt x="708" y="253"/>
                  </a:lnTo>
                  <a:lnTo>
                    <a:pt x="694" y="236"/>
                  </a:lnTo>
                  <a:lnTo>
                    <a:pt x="679" y="223"/>
                  </a:lnTo>
                  <a:lnTo>
                    <a:pt x="662" y="214"/>
                  </a:lnTo>
                  <a:lnTo>
                    <a:pt x="643" y="211"/>
                  </a:lnTo>
                  <a:lnTo>
                    <a:pt x="621" y="213"/>
                  </a:lnTo>
                  <a:lnTo>
                    <a:pt x="598" y="219"/>
                  </a:lnTo>
                  <a:lnTo>
                    <a:pt x="572" y="231"/>
                  </a:lnTo>
                  <a:lnTo>
                    <a:pt x="545" y="247"/>
                  </a:lnTo>
                  <a:lnTo>
                    <a:pt x="507" y="277"/>
                  </a:lnTo>
                  <a:lnTo>
                    <a:pt x="469" y="312"/>
                  </a:lnTo>
                  <a:lnTo>
                    <a:pt x="430" y="354"/>
                  </a:lnTo>
                  <a:lnTo>
                    <a:pt x="391" y="403"/>
                  </a:lnTo>
                  <a:lnTo>
                    <a:pt x="353" y="458"/>
                  </a:lnTo>
                  <a:lnTo>
                    <a:pt x="314" y="519"/>
                  </a:lnTo>
                  <a:lnTo>
                    <a:pt x="274" y="587"/>
                  </a:lnTo>
                  <a:lnTo>
                    <a:pt x="235" y="662"/>
                  </a:lnTo>
                  <a:lnTo>
                    <a:pt x="176" y="787"/>
                  </a:lnTo>
                  <a:lnTo>
                    <a:pt x="124" y="912"/>
                  </a:lnTo>
                  <a:lnTo>
                    <a:pt x="79" y="1038"/>
                  </a:lnTo>
                  <a:lnTo>
                    <a:pt x="43" y="1164"/>
                  </a:lnTo>
                  <a:lnTo>
                    <a:pt x="13" y="1290"/>
                  </a:lnTo>
                  <a:lnTo>
                    <a:pt x="0" y="1368"/>
                  </a:lnTo>
                  <a:lnTo>
                    <a:pt x="0" y="0"/>
                  </a:lnTo>
                  <a:close/>
                  <a:moveTo>
                    <a:pt x="1004" y="0"/>
                  </a:moveTo>
                  <a:lnTo>
                    <a:pt x="1155" y="0"/>
                  </a:lnTo>
                  <a:lnTo>
                    <a:pt x="1155" y="635"/>
                  </a:lnTo>
                  <a:lnTo>
                    <a:pt x="1155" y="636"/>
                  </a:lnTo>
                  <a:lnTo>
                    <a:pt x="1132" y="722"/>
                  </a:lnTo>
                  <a:lnTo>
                    <a:pt x="1110" y="802"/>
                  </a:lnTo>
                  <a:lnTo>
                    <a:pt x="1089" y="877"/>
                  </a:lnTo>
                  <a:lnTo>
                    <a:pt x="1070" y="946"/>
                  </a:lnTo>
                  <a:lnTo>
                    <a:pt x="1050" y="1010"/>
                  </a:lnTo>
                  <a:lnTo>
                    <a:pt x="1033" y="1068"/>
                  </a:lnTo>
                  <a:lnTo>
                    <a:pt x="1017" y="1119"/>
                  </a:lnTo>
                  <a:lnTo>
                    <a:pt x="1002" y="1167"/>
                  </a:lnTo>
                  <a:lnTo>
                    <a:pt x="976" y="1239"/>
                  </a:lnTo>
                  <a:lnTo>
                    <a:pt x="953" y="1306"/>
                  </a:lnTo>
                  <a:lnTo>
                    <a:pt x="929" y="1365"/>
                  </a:lnTo>
                  <a:lnTo>
                    <a:pt x="907" y="1418"/>
                  </a:lnTo>
                  <a:lnTo>
                    <a:pt x="886" y="1464"/>
                  </a:lnTo>
                  <a:lnTo>
                    <a:pt x="865" y="1504"/>
                  </a:lnTo>
                  <a:lnTo>
                    <a:pt x="846" y="1535"/>
                  </a:lnTo>
                  <a:lnTo>
                    <a:pt x="828" y="1561"/>
                  </a:lnTo>
                  <a:lnTo>
                    <a:pt x="810" y="1580"/>
                  </a:lnTo>
                  <a:lnTo>
                    <a:pt x="793" y="1591"/>
                  </a:lnTo>
                  <a:lnTo>
                    <a:pt x="778" y="1596"/>
                  </a:lnTo>
                  <a:lnTo>
                    <a:pt x="764" y="1596"/>
                  </a:lnTo>
                  <a:lnTo>
                    <a:pt x="752" y="1590"/>
                  </a:lnTo>
                  <a:lnTo>
                    <a:pt x="742" y="1579"/>
                  </a:lnTo>
                  <a:lnTo>
                    <a:pt x="735" y="1564"/>
                  </a:lnTo>
                  <a:lnTo>
                    <a:pt x="730" y="1542"/>
                  </a:lnTo>
                  <a:lnTo>
                    <a:pt x="727" y="1515"/>
                  </a:lnTo>
                  <a:lnTo>
                    <a:pt x="726" y="1483"/>
                  </a:lnTo>
                  <a:lnTo>
                    <a:pt x="726" y="1445"/>
                  </a:lnTo>
                  <a:lnTo>
                    <a:pt x="728" y="1401"/>
                  </a:lnTo>
                  <a:lnTo>
                    <a:pt x="732" y="1351"/>
                  </a:lnTo>
                  <a:lnTo>
                    <a:pt x="737" y="1295"/>
                  </a:lnTo>
                  <a:lnTo>
                    <a:pt x="744" y="1234"/>
                  </a:lnTo>
                  <a:lnTo>
                    <a:pt x="756" y="1146"/>
                  </a:lnTo>
                  <a:lnTo>
                    <a:pt x="771" y="1051"/>
                  </a:lnTo>
                  <a:lnTo>
                    <a:pt x="787" y="953"/>
                  </a:lnTo>
                  <a:lnTo>
                    <a:pt x="805" y="850"/>
                  </a:lnTo>
                  <a:lnTo>
                    <a:pt x="827" y="742"/>
                  </a:lnTo>
                  <a:lnTo>
                    <a:pt x="850" y="630"/>
                  </a:lnTo>
                  <a:lnTo>
                    <a:pt x="876" y="513"/>
                  </a:lnTo>
                  <a:lnTo>
                    <a:pt x="905" y="391"/>
                  </a:lnTo>
                  <a:lnTo>
                    <a:pt x="935" y="265"/>
                  </a:lnTo>
                  <a:lnTo>
                    <a:pt x="968" y="135"/>
                  </a:lnTo>
                  <a:lnTo>
                    <a:pt x="1004" y="0"/>
                  </a:lnTo>
                  <a:close/>
                  <a:moveTo>
                    <a:pt x="1155" y="849"/>
                  </a:moveTo>
                  <a:lnTo>
                    <a:pt x="1155" y="2105"/>
                  </a:lnTo>
                  <a:lnTo>
                    <a:pt x="0" y="2105"/>
                  </a:lnTo>
                  <a:lnTo>
                    <a:pt x="0" y="1873"/>
                  </a:lnTo>
                  <a:lnTo>
                    <a:pt x="14" y="1920"/>
                  </a:lnTo>
                  <a:lnTo>
                    <a:pt x="31" y="1962"/>
                  </a:lnTo>
                  <a:lnTo>
                    <a:pt x="53" y="2002"/>
                  </a:lnTo>
                  <a:lnTo>
                    <a:pt x="72" y="2029"/>
                  </a:lnTo>
                  <a:lnTo>
                    <a:pt x="92" y="2051"/>
                  </a:lnTo>
                  <a:lnTo>
                    <a:pt x="115" y="2066"/>
                  </a:lnTo>
                  <a:lnTo>
                    <a:pt x="138" y="2074"/>
                  </a:lnTo>
                  <a:lnTo>
                    <a:pt x="163" y="2076"/>
                  </a:lnTo>
                  <a:lnTo>
                    <a:pt x="189" y="2072"/>
                  </a:lnTo>
                  <a:lnTo>
                    <a:pt x="217" y="2061"/>
                  </a:lnTo>
                  <a:lnTo>
                    <a:pt x="247" y="2045"/>
                  </a:lnTo>
                  <a:lnTo>
                    <a:pt x="274" y="2022"/>
                  </a:lnTo>
                  <a:lnTo>
                    <a:pt x="302" y="1992"/>
                  </a:lnTo>
                  <a:lnTo>
                    <a:pt x="330" y="1954"/>
                  </a:lnTo>
                  <a:lnTo>
                    <a:pt x="359" y="1909"/>
                  </a:lnTo>
                  <a:lnTo>
                    <a:pt x="387" y="1856"/>
                  </a:lnTo>
                  <a:lnTo>
                    <a:pt x="417" y="1797"/>
                  </a:lnTo>
                  <a:lnTo>
                    <a:pt x="446" y="1728"/>
                  </a:lnTo>
                  <a:lnTo>
                    <a:pt x="475" y="1653"/>
                  </a:lnTo>
                  <a:lnTo>
                    <a:pt x="505" y="1571"/>
                  </a:lnTo>
                  <a:lnTo>
                    <a:pt x="535" y="1480"/>
                  </a:lnTo>
                  <a:lnTo>
                    <a:pt x="565" y="1382"/>
                  </a:lnTo>
                  <a:lnTo>
                    <a:pt x="565" y="1434"/>
                  </a:lnTo>
                  <a:lnTo>
                    <a:pt x="568" y="1480"/>
                  </a:lnTo>
                  <a:lnTo>
                    <a:pt x="574" y="1523"/>
                  </a:lnTo>
                  <a:lnTo>
                    <a:pt x="584" y="1562"/>
                  </a:lnTo>
                  <a:lnTo>
                    <a:pt x="596" y="1595"/>
                  </a:lnTo>
                  <a:lnTo>
                    <a:pt x="611" y="1625"/>
                  </a:lnTo>
                  <a:lnTo>
                    <a:pt x="628" y="1650"/>
                  </a:lnTo>
                  <a:lnTo>
                    <a:pt x="647" y="1669"/>
                  </a:lnTo>
                  <a:lnTo>
                    <a:pt x="666" y="1684"/>
                  </a:lnTo>
                  <a:lnTo>
                    <a:pt x="687" y="1694"/>
                  </a:lnTo>
                  <a:lnTo>
                    <a:pt x="710" y="1698"/>
                  </a:lnTo>
                  <a:lnTo>
                    <a:pt x="733" y="1697"/>
                  </a:lnTo>
                  <a:lnTo>
                    <a:pt x="759" y="1691"/>
                  </a:lnTo>
                  <a:lnTo>
                    <a:pt x="785" y="1680"/>
                  </a:lnTo>
                  <a:lnTo>
                    <a:pt x="812" y="1663"/>
                  </a:lnTo>
                  <a:lnTo>
                    <a:pt x="836" y="1644"/>
                  </a:lnTo>
                  <a:lnTo>
                    <a:pt x="859" y="1619"/>
                  </a:lnTo>
                  <a:lnTo>
                    <a:pt x="884" y="1587"/>
                  </a:lnTo>
                  <a:lnTo>
                    <a:pt x="907" y="1548"/>
                  </a:lnTo>
                  <a:lnTo>
                    <a:pt x="931" y="1504"/>
                  </a:lnTo>
                  <a:lnTo>
                    <a:pt x="956" y="1452"/>
                  </a:lnTo>
                  <a:lnTo>
                    <a:pt x="980" y="1395"/>
                  </a:lnTo>
                  <a:lnTo>
                    <a:pt x="1006" y="1331"/>
                  </a:lnTo>
                  <a:lnTo>
                    <a:pt x="1031" y="1260"/>
                  </a:lnTo>
                  <a:lnTo>
                    <a:pt x="1055" y="1182"/>
                  </a:lnTo>
                  <a:lnTo>
                    <a:pt x="1089" y="1077"/>
                  </a:lnTo>
                  <a:lnTo>
                    <a:pt x="1122" y="965"/>
                  </a:lnTo>
                  <a:lnTo>
                    <a:pt x="1155" y="849"/>
                  </a:lnTo>
                  <a:close/>
                  <a:moveTo>
                    <a:pt x="600" y="290"/>
                  </a:moveTo>
                  <a:lnTo>
                    <a:pt x="575" y="309"/>
                  </a:lnTo>
                  <a:lnTo>
                    <a:pt x="551" y="338"/>
                  </a:lnTo>
                  <a:lnTo>
                    <a:pt x="527" y="373"/>
                  </a:lnTo>
                  <a:lnTo>
                    <a:pt x="501" y="416"/>
                  </a:lnTo>
                  <a:lnTo>
                    <a:pt x="475" y="467"/>
                  </a:lnTo>
                  <a:lnTo>
                    <a:pt x="449" y="526"/>
                  </a:lnTo>
                  <a:lnTo>
                    <a:pt x="423" y="592"/>
                  </a:lnTo>
                  <a:lnTo>
                    <a:pt x="396" y="666"/>
                  </a:lnTo>
                  <a:lnTo>
                    <a:pt x="369" y="747"/>
                  </a:lnTo>
                  <a:lnTo>
                    <a:pt x="343" y="837"/>
                  </a:lnTo>
                  <a:lnTo>
                    <a:pt x="315" y="933"/>
                  </a:lnTo>
                  <a:lnTo>
                    <a:pt x="287" y="1038"/>
                  </a:lnTo>
                  <a:lnTo>
                    <a:pt x="258" y="1151"/>
                  </a:lnTo>
                  <a:lnTo>
                    <a:pt x="230" y="1271"/>
                  </a:lnTo>
                  <a:lnTo>
                    <a:pt x="211" y="1353"/>
                  </a:lnTo>
                  <a:lnTo>
                    <a:pt x="196" y="1429"/>
                  </a:lnTo>
                  <a:lnTo>
                    <a:pt x="182" y="1503"/>
                  </a:lnTo>
                  <a:lnTo>
                    <a:pt x="172" y="1570"/>
                  </a:lnTo>
                  <a:lnTo>
                    <a:pt x="163" y="1632"/>
                  </a:lnTo>
                  <a:lnTo>
                    <a:pt x="156" y="1690"/>
                  </a:lnTo>
                  <a:lnTo>
                    <a:pt x="153" y="1743"/>
                  </a:lnTo>
                  <a:lnTo>
                    <a:pt x="152" y="1790"/>
                  </a:lnTo>
                  <a:lnTo>
                    <a:pt x="153" y="1833"/>
                  </a:lnTo>
                  <a:lnTo>
                    <a:pt x="157" y="1871"/>
                  </a:lnTo>
                  <a:lnTo>
                    <a:pt x="164" y="1904"/>
                  </a:lnTo>
                  <a:lnTo>
                    <a:pt x="172" y="1932"/>
                  </a:lnTo>
                  <a:lnTo>
                    <a:pt x="183" y="1955"/>
                  </a:lnTo>
                  <a:lnTo>
                    <a:pt x="192" y="1966"/>
                  </a:lnTo>
                  <a:lnTo>
                    <a:pt x="202" y="1974"/>
                  </a:lnTo>
                  <a:lnTo>
                    <a:pt x="213" y="1978"/>
                  </a:lnTo>
                  <a:lnTo>
                    <a:pt x="227" y="1978"/>
                  </a:lnTo>
                  <a:lnTo>
                    <a:pt x="242" y="1972"/>
                  </a:lnTo>
                  <a:lnTo>
                    <a:pt x="257" y="1959"/>
                  </a:lnTo>
                  <a:lnTo>
                    <a:pt x="274" y="1940"/>
                  </a:lnTo>
                  <a:lnTo>
                    <a:pt x="293" y="1913"/>
                  </a:lnTo>
                  <a:lnTo>
                    <a:pt x="312" y="1879"/>
                  </a:lnTo>
                  <a:lnTo>
                    <a:pt x="332" y="1838"/>
                  </a:lnTo>
                  <a:lnTo>
                    <a:pt x="354" y="1791"/>
                  </a:lnTo>
                  <a:lnTo>
                    <a:pt x="376" y="1737"/>
                  </a:lnTo>
                  <a:lnTo>
                    <a:pt x="401" y="1675"/>
                  </a:lnTo>
                  <a:lnTo>
                    <a:pt x="436" y="1575"/>
                  </a:lnTo>
                  <a:lnTo>
                    <a:pt x="470" y="1469"/>
                  </a:lnTo>
                  <a:lnTo>
                    <a:pt x="502" y="1359"/>
                  </a:lnTo>
                  <a:lnTo>
                    <a:pt x="533" y="1243"/>
                  </a:lnTo>
                  <a:lnTo>
                    <a:pt x="561" y="1123"/>
                  </a:lnTo>
                  <a:lnTo>
                    <a:pt x="588" y="998"/>
                  </a:lnTo>
                  <a:lnTo>
                    <a:pt x="605" y="912"/>
                  </a:lnTo>
                  <a:lnTo>
                    <a:pt x="619" y="831"/>
                  </a:lnTo>
                  <a:lnTo>
                    <a:pt x="632" y="755"/>
                  </a:lnTo>
                  <a:lnTo>
                    <a:pt x="645" y="686"/>
                  </a:lnTo>
                  <a:lnTo>
                    <a:pt x="654" y="622"/>
                  </a:lnTo>
                  <a:lnTo>
                    <a:pt x="662" y="564"/>
                  </a:lnTo>
                  <a:lnTo>
                    <a:pt x="669" y="511"/>
                  </a:lnTo>
                  <a:lnTo>
                    <a:pt x="674" y="465"/>
                  </a:lnTo>
                  <a:lnTo>
                    <a:pt x="677" y="423"/>
                  </a:lnTo>
                  <a:lnTo>
                    <a:pt x="678" y="387"/>
                  </a:lnTo>
                  <a:lnTo>
                    <a:pt x="678" y="358"/>
                  </a:lnTo>
                  <a:lnTo>
                    <a:pt x="676" y="334"/>
                  </a:lnTo>
                  <a:lnTo>
                    <a:pt x="673" y="315"/>
                  </a:lnTo>
                  <a:lnTo>
                    <a:pt x="667" y="302"/>
                  </a:lnTo>
                  <a:lnTo>
                    <a:pt x="657" y="288"/>
                  </a:lnTo>
                  <a:lnTo>
                    <a:pt x="645" y="280"/>
                  </a:lnTo>
                  <a:lnTo>
                    <a:pt x="631" y="278"/>
                  </a:lnTo>
                  <a:lnTo>
                    <a:pt x="616" y="281"/>
                  </a:lnTo>
                  <a:lnTo>
                    <a:pt x="600" y="2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noEditPoints="1"/>
            </p:cNvSpPr>
            <p:nvPr userDrawn="1"/>
          </p:nvSpPr>
          <p:spPr bwMode="auto">
            <a:xfrm>
              <a:off x="1319213" y="1062038"/>
              <a:ext cx="663575" cy="85725"/>
            </a:xfrm>
            <a:custGeom>
              <a:avLst/>
              <a:gdLst>
                <a:gd name="T0" fmla="*/ 136 w 2089"/>
                <a:gd name="T1" fmla="*/ 6 h 273"/>
                <a:gd name="T2" fmla="*/ 65 w 2089"/>
                <a:gd name="T3" fmla="*/ 210 h 273"/>
                <a:gd name="T4" fmla="*/ 99 w 2089"/>
                <a:gd name="T5" fmla="*/ 56 h 273"/>
                <a:gd name="T6" fmla="*/ 278 w 2089"/>
                <a:gd name="T7" fmla="*/ 227 h 273"/>
                <a:gd name="T8" fmla="*/ 333 w 2089"/>
                <a:gd name="T9" fmla="*/ 207 h 273"/>
                <a:gd name="T10" fmla="*/ 340 w 2089"/>
                <a:gd name="T11" fmla="*/ 137 h 273"/>
                <a:gd name="T12" fmla="*/ 331 w 2089"/>
                <a:gd name="T13" fmla="*/ 61 h 273"/>
                <a:gd name="T14" fmla="*/ 278 w 2089"/>
                <a:gd name="T15" fmla="*/ 46 h 273"/>
                <a:gd name="T16" fmla="*/ 334 w 2089"/>
                <a:gd name="T17" fmla="*/ 8 h 273"/>
                <a:gd name="T18" fmla="*/ 383 w 2089"/>
                <a:gd name="T19" fmla="*/ 56 h 273"/>
                <a:gd name="T20" fmla="*/ 392 w 2089"/>
                <a:gd name="T21" fmla="*/ 162 h 273"/>
                <a:gd name="T22" fmla="*/ 375 w 2089"/>
                <a:gd name="T23" fmla="*/ 235 h 273"/>
                <a:gd name="T24" fmla="*/ 310 w 2089"/>
                <a:gd name="T25" fmla="*/ 268 h 273"/>
                <a:gd name="T26" fmla="*/ 465 w 2089"/>
                <a:gd name="T27" fmla="*/ 6 h 273"/>
                <a:gd name="T28" fmla="*/ 597 w 2089"/>
                <a:gd name="T29" fmla="*/ 6 h 273"/>
                <a:gd name="T30" fmla="*/ 586 w 2089"/>
                <a:gd name="T31" fmla="*/ 268 h 273"/>
                <a:gd name="T32" fmla="*/ 735 w 2089"/>
                <a:gd name="T33" fmla="*/ 268 h 273"/>
                <a:gd name="T34" fmla="*/ 710 w 2089"/>
                <a:gd name="T35" fmla="*/ 169 h 273"/>
                <a:gd name="T36" fmla="*/ 710 w 2089"/>
                <a:gd name="T37" fmla="*/ 169 h 273"/>
                <a:gd name="T38" fmla="*/ 862 w 2089"/>
                <a:gd name="T39" fmla="*/ 6 h 273"/>
                <a:gd name="T40" fmla="*/ 1050 w 2089"/>
                <a:gd name="T41" fmla="*/ 49 h 273"/>
                <a:gd name="T42" fmla="*/ 941 w 2089"/>
                <a:gd name="T43" fmla="*/ 49 h 273"/>
                <a:gd name="T44" fmla="*/ 1031 w 2089"/>
                <a:gd name="T45" fmla="*/ 268 h 273"/>
                <a:gd name="T46" fmla="*/ 1180 w 2089"/>
                <a:gd name="T47" fmla="*/ 268 h 273"/>
                <a:gd name="T48" fmla="*/ 1155 w 2089"/>
                <a:gd name="T49" fmla="*/ 169 h 273"/>
                <a:gd name="T50" fmla="*/ 1155 w 2089"/>
                <a:gd name="T51" fmla="*/ 169 h 273"/>
                <a:gd name="T52" fmla="*/ 1355 w 2089"/>
                <a:gd name="T53" fmla="*/ 6 h 273"/>
                <a:gd name="T54" fmla="*/ 1466 w 2089"/>
                <a:gd name="T55" fmla="*/ 6 h 273"/>
                <a:gd name="T56" fmla="*/ 1487 w 2089"/>
                <a:gd name="T57" fmla="*/ 123 h 273"/>
                <a:gd name="T58" fmla="*/ 1487 w 2089"/>
                <a:gd name="T59" fmla="*/ 247 h 273"/>
                <a:gd name="T60" fmla="*/ 1466 w 2089"/>
                <a:gd name="T61" fmla="*/ 6 h 273"/>
                <a:gd name="T62" fmla="*/ 1680 w 2089"/>
                <a:gd name="T63" fmla="*/ 131 h 273"/>
                <a:gd name="T64" fmla="*/ 1683 w 2089"/>
                <a:gd name="T65" fmla="*/ 273 h 273"/>
                <a:gd name="T66" fmla="*/ 1628 w 2089"/>
                <a:gd name="T67" fmla="*/ 249 h 273"/>
                <a:gd name="T68" fmla="*/ 1610 w 2089"/>
                <a:gd name="T69" fmla="*/ 181 h 273"/>
                <a:gd name="T70" fmla="*/ 1610 w 2089"/>
                <a:gd name="T71" fmla="*/ 92 h 273"/>
                <a:gd name="T72" fmla="*/ 1628 w 2089"/>
                <a:gd name="T73" fmla="*/ 25 h 273"/>
                <a:gd name="T74" fmla="*/ 1683 w 2089"/>
                <a:gd name="T75" fmla="*/ 0 h 273"/>
                <a:gd name="T76" fmla="*/ 1747 w 2089"/>
                <a:gd name="T77" fmla="*/ 33 h 273"/>
                <a:gd name="T78" fmla="*/ 1730 w 2089"/>
                <a:gd name="T79" fmla="*/ 54 h 273"/>
                <a:gd name="T80" fmla="*/ 1683 w 2089"/>
                <a:gd name="T81" fmla="*/ 20 h 273"/>
                <a:gd name="T82" fmla="*/ 1637 w 2089"/>
                <a:gd name="T83" fmla="*/ 53 h 273"/>
                <a:gd name="T84" fmla="*/ 1631 w 2089"/>
                <a:gd name="T85" fmla="*/ 137 h 273"/>
                <a:gd name="T86" fmla="*/ 1637 w 2089"/>
                <a:gd name="T87" fmla="*/ 220 h 273"/>
                <a:gd name="T88" fmla="*/ 1683 w 2089"/>
                <a:gd name="T89" fmla="*/ 254 h 273"/>
                <a:gd name="T90" fmla="*/ 1858 w 2089"/>
                <a:gd name="T91" fmla="*/ 6 h 273"/>
                <a:gd name="T92" fmla="*/ 1918 w 2089"/>
                <a:gd name="T93" fmla="*/ 199 h 273"/>
                <a:gd name="T94" fmla="*/ 1858 w 2089"/>
                <a:gd name="T95" fmla="*/ 6 h 273"/>
                <a:gd name="T96" fmla="*/ 1869 w 2089"/>
                <a:gd name="T97" fmla="*/ 31 h 273"/>
                <a:gd name="T98" fmla="*/ 1985 w 2089"/>
                <a:gd name="T99" fmla="*/ 6 h 273"/>
                <a:gd name="T100" fmla="*/ 2089 w 2089"/>
                <a:gd name="T101" fmla="*/ 2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9" h="273">
                  <a:moveTo>
                    <a:pt x="51" y="268"/>
                  </a:moveTo>
                  <a:lnTo>
                    <a:pt x="0" y="268"/>
                  </a:lnTo>
                  <a:lnTo>
                    <a:pt x="68" y="6"/>
                  </a:lnTo>
                  <a:lnTo>
                    <a:pt x="136" y="6"/>
                  </a:lnTo>
                  <a:lnTo>
                    <a:pt x="203" y="268"/>
                  </a:lnTo>
                  <a:lnTo>
                    <a:pt x="150" y="268"/>
                  </a:lnTo>
                  <a:lnTo>
                    <a:pt x="135" y="210"/>
                  </a:lnTo>
                  <a:lnTo>
                    <a:pt x="65" y="210"/>
                  </a:lnTo>
                  <a:lnTo>
                    <a:pt x="51" y="268"/>
                  </a:lnTo>
                  <a:close/>
                  <a:moveTo>
                    <a:pt x="124" y="169"/>
                  </a:moveTo>
                  <a:lnTo>
                    <a:pt x="100" y="56"/>
                  </a:lnTo>
                  <a:lnTo>
                    <a:pt x="99" y="56"/>
                  </a:lnTo>
                  <a:lnTo>
                    <a:pt x="75" y="169"/>
                  </a:lnTo>
                  <a:lnTo>
                    <a:pt x="124" y="169"/>
                  </a:lnTo>
                  <a:close/>
                  <a:moveTo>
                    <a:pt x="278" y="46"/>
                  </a:moveTo>
                  <a:lnTo>
                    <a:pt x="278" y="227"/>
                  </a:lnTo>
                  <a:lnTo>
                    <a:pt x="302" y="227"/>
                  </a:lnTo>
                  <a:lnTo>
                    <a:pt x="316" y="225"/>
                  </a:lnTo>
                  <a:lnTo>
                    <a:pt x="327" y="218"/>
                  </a:lnTo>
                  <a:lnTo>
                    <a:pt x="333" y="207"/>
                  </a:lnTo>
                  <a:lnTo>
                    <a:pt x="336" y="196"/>
                  </a:lnTo>
                  <a:lnTo>
                    <a:pt x="338" y="180"/>
                  </a:lnTo>
                  <a:lnTo>
                    <a:pt x="340" y="160"/>
                  </a:lnTo>
                  <a:lnTo>
                    <a:pt x="340" y="137"/>
                  </a:lnTo>
                  <a:lnTo>
                    <a:pt x="340" y="109"/>
                  </a:lnTo>
                  <a:lnTo>
                    <a:pt x="338" y="88"/>
                  </a:lnTo>
                  <a:lnTo>
                    <a:pt x="336" y="74"/>
                  </a:lnTo>
                  <a:lnTo>
                    <a:pt x="331" y="61"/>
                  </a:lnTo>
                  <a:lnTo>
                    <a:pt x="323" y="52"/>
                  </a:lnTo>
                  <a:lnTo>
                    <a:pt x="315" y="47"/>
                  </a:lnTo>
                  <a:lnTo>
                    <a:pt x="304" y="46"/>
                  </a:lnTo>
                  <a:lnTo>
                    <a:pt x="278" y="46"/>
                  </a:lnTo>
                  <a:close/>
                  <a:moveTo>
                    <a:pt x="226" y="268"/>
                  </a:moveTo>
                  <a:lnTo>
                    <a:pt x="226" y="6"/>
                  </a:lnTo>
                  <a:lnTo>
                    <a:pt x="312" y="6"/>
                  </a:lnTo>
                  <a:lnTo>
                    <a:pt x="334" y="8"/>
                  </a:lnTo>
                  <a:lnTo>
                    <a:pt x="352" y="15"/>
                  </a:lnTo>
                  <a:lnTo>
                    <a:pt x="366" y="25"/>
                  </a:lnTo>
                  <a:lnTo>
                    <a:pt x="377" y="40"/>
                  </a:lnTo>
                  <a:lnTo>
                    <a:pt x="383" y="56"/>
                  </a:lnTo>
                  <a:lnTo>
                    <a:pt x="389" y="78"/>
                  </a:lnTo>
                  <a:lnTo>
                    <a:pt x="392" y="104"/>
                  </a:lnTo>
                  <a:lnTo>
                    <a:pt x="393" y="136"/>
                  </a:lnTo>
                  <a:lnTo>
                    <a:pt x="392" y="162"/>
                  </a:lnTo>
                  <a:lnTo>
                    <a:pt x="391" y="184"/>
                  </a:lnTo>
                  <a:lnTo>
                    <a:pt x="388" y="203"/>
                  </a:lnTo>
                  <a:lnTo>
                    <a:pt x="383" y="216"/>
                  </a:lnTo>
                  <a:lnTo>
                    <a:pt x="375" y="235"/>
                  </a:lnTo>
                  <a:lnTo>
                    <a:pt x="364" y="250"/>
                  </a:lnTo>
                  <a:lnTo>
                    <a:pt x="349" y="260"/>
                  </a:lnTo>
                  <a:lnTo>
                    <a:pt x="331" y="266"/>
                  </a:lnTo>
                  <a:lnTo>
                    <a:pt x="310" y="268"/>
                  </a:lnTo>
                  <a:lnTo>
                    <a:pt x="226" y="268"/>
                  </a:lnTo>
                  <a:close/>
                  <a:moveTo>
                    <a:pt x="472" y="268"/>
                  </a:moveTo>
                  <a:lnTo>
                    <a:pt x="411" y="6"/>
                  </a:lnTo>
                  <a:lnTo>
                    <a:pt x="465" y="6"/>
                  </a:lnTo>
                  <a:lnTo>
                    <a:pt x="502" y="196"/>
                  </a:lnTo>
                  <a:lnTo>
                    <a:pt x="503" y="196"/>
                  </a:lnTo>
                  <a:lnTo>
                    <a:pt x="546" y="6"/>
                  </a:lnTo>
                  <a:lnTo>
                    <a:pt x="597" y="6"/>
                  </a:lnTo>
                  <a:lnTo>
                    <a:pt x="532" y="268"/>
                  </a:lnTo>
                  <a:lnTo>
                    <a:pt x="472" y="268"/>
                  </a:lnTo>
                  <a:close/>
                  <a:moveTo>
                    <a:pt x="637" y="268"/>
                  </a:moveTo>
                  <a:lnTo>
                    <a:pt x="586" y="268"/>
                  </a:lnTo>
                  <a:lnTo>
                    <a:pt x="654" y="6"/>
                  </a:lnTo>
                  <a:lnTo>
                    <a:pt x="722" y="6"/>
                  </a:lnTo>
                  <a:lnTo>
                    <a:pt x="789" y="268"/>
                  </a:lnTo>
                  <a:lnTo>
                    <a:pt x="735" y="268"/>
                  </a:lnTo>
                  <a:lnTo>
                    <a:pt x="721" y="210"/>
                  </a:lnTo>
                  <a:lnTo>
                    <a:pt x="651" y="210"/>
                  </a:lnTo>
                  <a:lnTo>
                    <a:pt x="637" y="268"/>
                  </a:lnTo>
                  <a:close/>
                  <a:moveTo>
                    <a:pt x="710" y="169"/>
                  </a:moveTo>
                  <a:lnTo>
                    <a:pt x="686" y="56"/>
                  </a:lnTo>
                  <a:lnTo>
                    <a:pt x="684" y="56"/>
                  </a:lnTo>
                  <a:lnTo>
                    <a:pt x="661" y="169"/>
                  </a:lnTo>
                  <a:lnTo>
                    <a:pt x="710" y="169"/>
                  </a:lnTo>
                  <a:close/>
                  <a:moveTo>
                    <a:pt x="862" y="268"/>
                  </a:moveTo>
                  <a:lnTo>
                    <a:pt x="811" y="268"/>
                  </a:lnTo>
                  <a:lnTo>
                    <a:pt x="811" y="6"/>
                  </a:lnTo>
                  <a:lnTo>
                    <a:pt x="862" y="6"/>
                  </a:lnTo>
                  <a:lnTo>
                    <a:pt x="862" y="268"/>
                  </a:lnTo>
                  <a:close/>
                  <a:moveTo>
                    <a:pt x="883" y="6"/>
                  </a:moveTo>
                  <a:lnTo>
                    <a:pt x="1050" y="6"/>
                  </a:lnTo>
                  <a:lnTo>
                    <a:pt x="1050" y="49"/>
                  </a:lnTo>
                  <a:lnTo>
                    <a:pt x="992" y="49"/>
                  </a:lnTo>
                  <a:lnTo>
                    <a:pt x="992" y="268"/>
                  </a:lnTo>
                  <a:lnTo>
                    <a:pt x="941" y="268"/>
                  </a:lnTo>
                  <a:lnTo>
                    <a:pt x="941" y="49"/>
                  </a:lnTo>
                  <a:lnTo>
                    <a:pt x="883" y="49"/>
                  </a:lnTo>
                  <a:lnTo>
                    <a:pt x="883" y="6"/>
                  </a:lnTo>
                  <a:close/>
                  <a:moveTo>
                    <a:pt x="1082" y="268"/>
                  </a:moveTo>
                  <a:lnTo>
                    <a:pt x="1031" y="268"/>
                  </a:lnTo>
                  <a:lnTo>
                    <a:pt x="1099" y="6"/>
                  </a:lnTo>
                  <a:lnTo>
                    <a:pt x="1168" y="6"/>
                  </a:lnTo>
                  <a:lnTo>
                    <a:pt x="1235" y="268"/>
                  </a:lnTo>
                  <a:lnTo>
                    <a:pt x="1180" y="268"/>
                  </a:lnTo>
                  <a:lnTo>
                    <a:pt x="1167" y="210"/>
                  </a:lnTo>
                  <a:lnTo>
                    <a:pt x="1096" y="210"/>
                  </a:lnTo>
                  <a:lnTo>
                    <a:pt x="1082" y="268"/>
                  </a:lnTo>
                  <a:close/>
                  <a:moveTo>
                    <a:pt x="1155" y="169"/>
                  </a:moveTo>
                  <a:lnTo>
                    <a:pt x="1131" y="56"/>
                  </a:lnTo>
                  <a:lnTo>
                    <a:pt x="1130" y="56"/>
                  </a:lnTo>
                  <a:lnTo>
                    <a:pt x="1107" y="169"/>
                  </a:lnTo>
                  <a:lnTo>
                    <a:pt x="1155" y="169"/>
                  </a:lnTo>
                  <a:close/>
                  <a:moveTo>
                    <a:pt x="1436" y="268"/>
                  </a:moveTo>
                  <a:lnTo>
                    <a:pt x="1333" y="268"/>
                  </a:lnTo>
                  <a:lnTo>
                    <a:pt x="1333" y="6"/>
                  </a:lnTo>
                  <a:lnTo>
                    <a:pt x="1355" y="6"/>
                  </a:lnTo>
                  <a:lnTo>
                    <a:pt x="1355" y="247"/>
                  </a:lnTo>
                  <a:lnTo>
                    <a:pt x="1436" y="247"/>
                  </a:lnTo>
                  <a:lnTo>
                    <a:pt x="1436" y="268"/>
                  </a:lnTo>
                  <a:close/>
                  <a:moveTo>
                    <a:pt x="1466" y="6"/>
                  </a:moveTo>
                  <a:lnTo>
                    <a:pt x="1577" y="6"/>
                  </a:lnTo>
                  <a:lnTo>
                    <a:pt x="1577" y="25"/>
                  </a:lnTo>
                  <a:lnTo>
                    <a:pt x="1487" y="25"/>
                  </a:lnTo>
                  <a:lnTo>
                    <a:pt x="1487" y="123"/>
                  </a:lnTo>
                  <a:lnTo>
                    <a:pt x="1573" y="123"/>
                  </a:lnTo>
                  <a:lnTo>
                    <a:pt x="1573" y="143"/>
                  </a:lnTo>
                  <a:lnTo>
                    <a:pt x="1487" y="143"/>
                  </a:lnTo>
                  <a:lnTo>
                    <a:pt x="1487" y="247"/>
                  </a:lnTo>
                  <a:lnTo>
                    <a:pt x="1579" y="247"/>
                  </a:lnTo>
                  <a:lnTo>
                    <a:pt x="1579" y="268"/>
                  </a:lnTo>
                  <a:lnTo>
                    <a:pt x="1466" y="268"/>
                  </a:lnTo>
                  <a:lnTo>
                    <a:pt x="1466" y="6"/>
                  </a:lnTo>
                  <a:close/>
                  <a:moveTo>
                    <a:pt x="1730" y="245"/>
                  </a:moveTo>
                  <a:lnTo>
                    <a:pt x="1730" y="151"/>
                  </a:lnTo>
                  <a:lnTo>
                    <a:pt x="1680" y="151"/>
                  </a:lnTo>
                  <a:lnTo>
                    <a:pt x="1680" y="131"/>
                  </a:lnTo>
                  <a:lnTo>
                    <a:pt x="1751" y="131"/>
                  </a:lnTo>
                  <a:lnTo>
                    <a:pt x="1751" y="262"/>
                  </a:lnTo>
                  <a:lnTo>
                    <a:pt x="1718" y="270"/>
                  </a:lnTo>
                  <a:lnTo>
                    <a:pt x="1683" y="273"/>
                  </a:lnTo>
                  <a:lnTo>
                    <a:pt x="1666" y="271"/>
                  </a:lnTo>
                  <a:lnTo>
                    <a:pt x="1652" y="267"/>
                  </a:lnTo>
                  <a:lnTo>
                    <a:pt x="1638" y="260"/>
                  </a:lnTo>
                  <a:lnTo>
                    <a:pt x="1628" y="249"/>
                  </a:lnTo>
                  <a:lnTo>
                    <a:pt x="1620" y="234"/>
                  </a:lnTo>
                  <a:lnTo>
                    <a:pt x="1614" y="216"/>
                  </a:lnTo>
                  <a:lnTo>
                    <a:pt x="1610" y="195"/>
                  </a:lnTo>
                  <a:lnTo>
                    <a:pt x="1610" y="181"/>
                  </a:lnTo>
                  <a:lnTo>
                    <a:pt x="1609" y="162"/>
                  </a:lnTo>
                  <a:lnTo>
                    <a:pt x="1609" y="137"/>
                  </a:lnTo>
                  <a:lnTo>
                    <a:pt x="1609" y="110"/>
                  </a:lnTo>
                  <a:lnTo>
                    <a:pt x="1610" y="92"/>
                  </a:lnTo>
                  <a:lnTo>
                    <a:pt x="1610" y="79"/>
                  </a:lnTo>
                  <a:lnTo>
                    <a:pt x="1614" y="57"/>
                  </a:lnTo>
                  <a:lnTo>
                    <a:pt x="1620" y="39"/>
                  </a:lnTo>
                  <a:lnTo>
                    <a:pt x="1628" y="25"/>
                  </a:lnTo>
                  <a:lnTo>
                    <a:pt x="1638" y="14"/>
                  </a:lnTo>
                  <a:lnTo>
                    <a:pt x="1652" y="7"/>
                  </a:lnTo>
                  <a:lnTo>
                    <a:pt x="1666" y="2"/>
                  </a:lnTo>
                  <a:lnTo>
                    <a:pt x="1683" y="0"/>
                  </a:lnTo>
                  <a:lnTo>
                    <a:pt x="1706" y="2"/>
                  </a:lnTo>
                  <a:lnTo>
                    <a:pt x="1723" y="9"/>
                  </a:lnTo>
                  <a:lnTo>
                    <a:pt x="1737" y="19"/>
                  </a:lnTo>
                  <a:lnTo>
                    <a:pt x="1747" y="33"/>
                  </a:lnTo>
                  <a:lnTo>
                    <a:pt x="1752" y="51"/>
                  </a:lnTo>
                  <a:lnTo>
                    <a:pt x="1754" y="73"/>
                  </a:lnTo>
                  <a:lnTo>
                    <a:pt x="1732" y="73"/>
                  </a:lnTo>
                  <a:lnTo>
                    <a:pt x="1730" y="54"/>
                  </a:lnTo>
                  <a:lnTo>
                    <a:pt x="1725" y="39"/>
                  </a:lnTo>
                  <a:lnTo>
                    <a:pt x="1715" y="29"/>
                  </a:lnTo>
                  <a:lnTo>
                    <a:pt x="1701" y="23"/>
                  </a:lnTo>
                  <a:lnTo>
                    <a:pt x="1683" y="20"/>
                  </a:lnTo>
                  <a:lnTo>
                    <a:pt x="1667" y="23"/>
                  </a:lnTo>
                  <a:lnTo>
                    <a:pt x="1654" y="29"/>
                  </a:lnTo>
                  <a:lnTo>
                    <a:pt x="1644" y="39"/>
                  </a:lnTo>
                  <a:lnTo>
                    <a:pt x="1637" y="53"/>
                  </a:lnTo>
                  <a:lnTo>
                    <a:pt x="1634" y="67"/>
                  </a:lnTo>
                  <a:lnTo>
                    <a:pt x="1632" y="85"/>
                  </a:lnTo>
                  <a:lnTo>
                    <a:pt x="1631" y="108"/>
                  </a:lnTo>
                  <a:lnTo>
                    <a:pt x="1631" y="137"/>
                  </a:lnTo>
                  <a:lnTo>
                    <a:pt x="1631" y="165"/>
                  </a:lnTo>
                  <a:lnTo>
                    <a:pt x="1632" y="189"/>
                  </a:lnTo>
                  <a:lnTo>
                    <a:pt x="1634" y="207"/>
                  </a:lnTo>
                  <a:lnTo>
                    <a:pt x="1637" y="220"/>
                  </a:lnTo>
                  <a:lnTo>
                    <a:pt x="1644" y="234"/>
                  </a:lnTo>
                  <a:lnTo>
                    <a:pt x="1654" y="244"/>
                  </a:lnTo>
                  <a:lnTo>
                    <a:pt x="1667" y="251"/>
                  </a:lnTo>
                  <a:lnTo>
                    <a:pt x="1683" y="254"/>
                  </a:lnTo>
                  <a:lnTo>
                    <a:pt x="1700" y="253"/>
                  </a:lnTo>
                  <a:lnTo>
                    <a:pt x="1717" y="250"/>
                  </a:lnTo>
                  <a:lnTo>
                    <a:pt x="1730" y="245"/>
                  </a:lnTo>
                  <a:close/>
                  <a:moveTo>
                    <a:pt x="1858" y="6"/>
                  </a:moveTo>
                  <a:lnTo>
                    <a:pt x="1883" y="6"/>
                  </a:lnTo>
                  <a:lnTo>
                    <a:pt x="1961" y="268"/>
                  </a:lnTo>
                  <a:lnTo>
                    <a:pt x="1937" y="268"/>
                  </a:lnTo>
                  <a:lnTo>
                    <a:pt x="1918" y="199"/>
                  </a:lnTo>
                  <a:lnTo>
                    <a:pt x="1821" y="199"/>
                  </a:lnTo>
                  <a:lnTo>
                    <a:pt x="1802" y="268"/>
                  </a:lnTo>
                  <a:lnTo>
                    <a:pt x="1780" y="268"/>
                  </a:lnTo>
                  <a:lnTo>
                    <a:pt x="1858" y="6"/>
                  </a:lnTo>
                  <a:close/>
                  <a:moveTo>
                    <a:pt x="1828" y="179"/>
                  </a:moveTo>
                  <a:lnTo>
                    <a:pt x="1912" y="179"/>
                  </a:lnTo>
                  <a:lnTo>
                    <a:pt x="1870" y="31"/>
                  </a:lnTo>
                  <a:lnTo>
                    <a:pt x="1869" y="31"/>
                  </a:lnTo>
                  <a:lnTo>
                    <a:pt x="1828" y="179"/>
                  </a:lnTo>
                  <a:close/>
                  <a:moveTo>
                    <a:pt x="2089" y="268"/>
                  </a:moveTo>
                  <a:lnTo>
                    <a:pt x="1985" y="268"/>
                  </a:lnTo>
                  <a:lnTo>
                    <a:pt x="1985" y="6"/>
                  </a:lnTo>
                  <a:lnTo>
                    <a:pt x="2008" y="6"/>
                  </a:lnTo>
                  <a:lnTo>
                    <a:pt x="2008" y="247"/>
                  </a:lnTo>
                  <a:lnTo>
                    <a:pt x="2089" y="247"/>
                  </a:lnTo>
                  <a:lnTo>
                    <a:pt x="2089" y="2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noEditPoints="1"/>
            </p:cNvSpPr>
            <p:nvPr userDrawn="1"/>
          </p:nvSpPr>
          <p:spPr bwMode="auto">
            <a:xfrm>
              <a:off x="1395413" y="1222375"/>
              <a:ext cx="509588" cy="158750"/>
            </a:xfrm>
            <a:custGeom>
              <a:avLst/>
              <a:gdLst>
                <a:gd name="T0" fmla="*/ 36 w 1605"/>
                <a:gd name="T1" fmla="*/ 131 h 502"/>
                <a:gd name="T2" fmla="*/ 228 w 1605"/>
                <a:gd name="T3" fmla="*/ 18 h 502"/>
                <a:gd name="T4" fmla="*/ 296 w 1605"/>
                <a:gd name="T5" fmla="*/ 18 h 502"/>
                <a:gd name="T6" fmla="*/ 402 w 1605"/>
                <a:gd name="T7" fmla="*/ 185 h 502"/>
                <a:gd name="T8" fmla="*/ 453 w 1605"/>
                <a:gd name="T9" fmla="*/ 72 h 502"/>
                <a:gd name="T10" fmla="*/ 380 w 1605"/>
                <a:gd name="T11" fmla="*/ 37 h 502"/>
                <a:gd name="T12" fmla="*/ 384 w 1605"/>
                <a:gd name="T13" fmla="*/ 7 h 502"/>
                <a:gd name="T14" fmla="*/ 469 w 1605"/>
                <a:gd name="T15" fmla="*/ 100 h 502"/>
                <a:gd name="T16" fmla="*/ 384 w 1605"/>
                <a:gd name="T17" fmla="*/ 193 h 502"/>
                <a:gd name="T18" fmla="*/ 501 w 1605"/>
                <a:gd name="T19" fmla="*/ 197 h 502"/>
                <a:gd name="T20" fmla="*/ 591 w 1605"/>
                <a:gd name="T21" fmla="*/ 79 h 502"/>
                <a:gd name="T22" fmla="*/ 594 w 1605"/>
                <a:gd name="T23" fmla="*/ 152 h 502"/>
                <a:gd name="T24" fmla="*/ 579 w 1605"/>
                <a:gd name="T25" fmla="*/ 133 h 502"/>
                <a:gd name="T26" fmla="*/ 565 w 1605"/>
                <a:gd name="T27" fmla="*/ 85 h 502"/>
                <a:gd name="T28" fmla="*/ 518 w 1605"/>
                <a:gd name="T29" fmla="*/ 18 h 502"/>
                <a:gd name="T30" fmla="*/ 721 w 1605"/>
                <a:gd name="T31" fmla="*/ 197 h 502"/>
                <a:gd name="T32" fmla="*/ 864 w 1605"/>
                <a:gd name="T33" fmla="*/ 104 h 502"/>
                <a:gd name="T34" fmla="*/ 898 w 1605"/>
                <a:gd name="T35" fmla="*/ 4 h 502"/>
                <a:gd name="T36" fmla="*/ 1096 w 1605"/>
                <a:gd name="T37" fmla="*/ 31 h 502"/>
                <a:gd name="T38" fmla="*/ 1039 w 1605"/>
                <a:gd name="T39" fmla="*/ 65 h 502"/>
                <a:gd name="T40" fmla="*/ 1098 w 1605"/>
                <a:gd name="T41" fmla="*/ 192 h 502"/>
                <a:gd name="T42" fmla="*/ 1034 w 1605"/>
                <a:gd name="T43" fmla="*/ 155 h 502"/>
                <a:gd name="T44" fmla="*/ 1099 w 1605"/>
                <a:gd name="T45" fmla="*/ 152 h 502"/>
                <a:gd name="T46" fmla="*/ 1021 w 1605"/>
                <a:gd name="T47" fmla="*/ 62 h 502"/>
                <a:gd name="T48" fmla="*/ 1114 w 1605"/>
                <a:gd name="T49" fmla="*/ 33 h 502"/>
                <a:gd name="T50" fmla="*/ 1246 w 1605"/>
                <a:gd name="T51" fmla="*/ 4 h 502"/>
                <a:gd name="T52" fmla="*/ 1444 w 1605"/>
                <a:gd name="T53" fmla="*/ 174 h 502"/>
                <a:gd name="T54" fmla="*/ 1515 w 1605"/>
                <a:gd name="T55" fmla="*/ 183 h 502"/>
                <a:gd name="T56" fmla="*/ 1589 w 1605"/>
                <a:gd name="T57" fmla="*/ 89 h 502"/>
                <a:gd name="T58" fmla="*/ 1499 w 1605"/>
                <a:gd name="T59" fmla="*/ 197 h 502"/>
                <a:gd name="T60" fmla="*/ 1605 w 1605"/>
                <a:gd name="T61" fmla="*/ 100 h 502"/>
                <a:gd name="T62" fmla="*/ 296 w 1605"/>
                <a:gd name="T63" fmla="*/ 305 h 502"/>
                <a:gd name="T64" fmla="*/ 337 w 1605"/>
                <a:gd name="T65" fmla="*/ 433 h 502"/>
                <a:gd name="T66" fmla="*/ 473 w 1605"/>
                <a:gd name="T67" fmla="*/ 471 h 502"/>
                <a:gd name="T68" fmla="*/ 469 w 1605"/>
                <a:gd name="T69" fmla="*/ 328 h 502"/>
                <a:gd name="T70" fmla="*/ 483 w 1605"/>
                <a:gd name="T71" fmla="*/ 319 h 502"/>
                <a:gd name="T72" fmla="*/ 480 w 1605"/>
                <a:gd name="T73" fmla="*/ 485 h 502"/>
                <a:gd name="T74" fmla="*/ 519 w 1605"/>
                <a:gd name="T75" fmla="*/ 305 h 502"/>
                <a:gd name="T76" fmla="*/ 691 w 1605"/>
                <a:gd name="T77" fmla="*/ 482 h 502"/>
                <a:gd name="T78" fmla="*/ 752 w 1605"/>
                <a:gd name="T79" fmla="*/ 401 h 502"/>
                <a:gd name="T80" fmla="*/ 684 w 1605"/>
                <a:gd name="T81" fmla="*/ 329 h 502"/>
                <a:gd name="T82" fmla="*/ 672 w 1605"/>
                <a:gd name="T83" fmla="*/ 318 h 502"/>
                <a:gd name="T84" fmla="*/ 767 w 1605"/>
                <a:gd name="T85" fmla="*/ 378 h 502"/>
                <a:gd name="T86" fmla="*/ 696 w 1605"/>
                <a:gd name="T87" fmla="*/ 500 h 502"/>
                <a:gd name="T88" fmla="*/ 822 w 1605"/>
                <a:gd name="T89" fmla="*/ 495 h 502"/>
                <a:gd name="T90" fmla="*/ 805 w 1605"/>
                <a:gd name="T91" fmla="*/ 332 h 502"/>
                <a:gd name="T92" fmla="*/ 897 w 1605"/>
                <a:gd name="T93" fmla="*/ 358 h 502"/>
                <a:gd name="T94" fmla="*/ 819 w 1605"/>
                <a:gd name="T95" fmla="*/ 339 h 502"/>
                <a:gd name="T96" fmla="*/ 840 w 1605"/>
                <a:gd name="T97" fmla="*/ 486 h 502"/>
                <a:gd name="T98" fmla="*/ 885 w 1605"/>
                <a:gd name="T99" fmla="*/ 489 h 502"/>
                <a:gd name="T100" fmla="*/ 929 w 1605"/>
                <a:gd name="T101" fmla="*/ 498 h 502"/>
                <a:gd name="T102" fmla="*/ 1035 w 1605"/>
                <a:gd name="T103" fmla="*/ 319 h 502"/>
                <a:gd name="T104" fmla="*/ 1179 w 1605"/>
                <a:gd name="T105" fmla="*/ 319 h 502"/>
                <a:gd name="T106" fmla="*/ 1368 w 1605"/>
                <a:gd name="T107" fmla="*/ 353 h 502"/>
                <a:gd name="T108" fmla="*/ 1291 w 1605"/>
                <a:gd name="T109" fmla="*/ 332 h 502"/>
                <a:gd name="T110" fmla="*/ 1368 w 1605"/>
                <a:gd name="T111" fmla="*/ 451 h 502"/>
                <a:gd name="T112" fmla="*/ 1270 w 1605"/>
                <a:gd name="T113" fmla="*/ 461 h 502"/>
                <a:gd name="T114" fmla="*/ 1340 w 1605"/>
                <a:gd name="T115" fmla="*/ 482 h 502"/>
                <a:gd name="T116" fmla="*/ 1295 w 1605"/>
                <a:gd name="T117" fmla="*/ 392 h 502"/>
                <a:gd name="T118" fmla="*/ 1338 w 1605"/>
                <a:gd name="T119"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502">
                  <a:moveTo>
                    <a:pt x="58" y="4"/>
                  </a:moveTo>
                  <a:lnTo>
                    <a:pt x="77" y="4"/>
                  </a:lnTo>
                  <a:lnTo>
                    <a:pt x="134" y="197"/>
                  </a:lnTo>
                  <a:lnTo>
                    <a:pt x="117" y="197"/>
                  </a:lnTo>
                  <a:lnTo>
                    <a:pt x="103" y="146"/>
                  </a:lnTo>
                  <a:lnTo>
                    <a:pt x="31" y="146"/>
                  </a:lnTo>
                  <a:lnTo>
                    <a:pt x="16" y="197"/>
                  </a:lnTo>
                  <a:lnTo>
                    <a:pt x="0" y="197"/>
                  </a:lnTo>
                  <a:lnTo>
                    <a:pt x="58" y="4"/>
                  </a:lnTo>
                  <a:close/>
                  <a:moveTo>
                    <a:pt x="36" y="131"/>
                  </a:moveTo>
                  <a:lnTo>
                    <a:pt x="98" y="131"/>
                  </a:lnTo>
                  <a:lnTo>
                    <a:pt x="67" y="22"/>
                  </a:lnTo>
                  <a:lnTo>
                    <a:pt x="66" y="22"/>
                  </a:lnTo>
                  <a:lnTo>
                    <a:pt x="36" y="131"/>
                  </a:lnTo>
                  <a:close/>
                  <a:moveTo>
                    <a:pt x="168" y="197"/>
                  </a:moveTo>
                  <a:lnTo>
                    <a:pt x="168" y="18"/>
                  </a:lnTo>
                  <a:lnTo>
                    <a:pt x="123" y="18"/>
                  </a:lnTo>
                  <a:lnTo>
                    <a:pt x="123" y="4"/>
                  </a:lnTo>
                  <a:lnTo>
                    <a:pt x="228" y="4"/>
                  </a:lnTo>
                  <a:lnTo>
                    <a:pt x="228" y="18"/>
                  </a:lnTo>
                  <a:lnTo>
                    <a:pt x="184" y="18"/>
                  </a:lnTo>
                  <a:lnTo>
                    <a:pt x="184" y="197"/>
                  </a:lnTo>
                  <a:lnTo>
                    <a:pt x="168" y="197"/>
                  </a:lnTo>
                  <a:close/>
                  <a:moveTo>
                    <a:pt x="280" y="197"/>
                  </a:moveTo>
                  <a:lnTo>
                    <a:pt x="280" y="18"/>
                  </a:lnTo>
                  <a:lnTo>
                    <a:pt x="235" y="18"/>
                  </a:lnTo>
                  <a:lnTo>
                    <a:pt x="235" y="4"/>
                  </a:lnTo>
                  <a:lnTo>
                    <a:pt x="341" y="4"/>
                  </a:lnTo>
                  <a:lnTo>
                    <a:pt x="341" y="18"/>
                  </a:lnTo>
                  <a:lnTo>
                    <a:pt x="296" y="18"/>
                  </a:lnTo>
                  <a:lnTo>
                    <a:pt x="296" y="197"/>
                  </a:lnTo>
                  <a:lnTo>
                    <a:pt x="280" y="197"/>
                  </a:lnTo>
                  <a:close/>
                  <a:moveTo>
                    <a:pt x="375" y="100"/>
                  </a:moveTo>
                  <a:lnTo>
                    <a:pt x="375" y="122"/>
                  </a:lnTo>
                  <a:lnTo>
                    <a:pt x="376" y="139"/>
                  </a:lnTo>
                  <a:lnTo>
                    <a:pt x="378" y="152"/>
                  </a:lnTo>
                  <a:lnTo>
                    <a:pt x="380" y="162"/>
                  </a:lnTo>
                  <a:lnTo>
                    <a:pt x="386" y="173"/>
                  </a:lnTo>
                  <a:lnTo>
                    <a:pt x="393" y="180"/>
                  </a:lnTo>
                  <a:lnTo>
                    <a:pt x="402" y="185"/>
                  </a:lnTo>
                  <a:lnTo>
                    <a:pt x="414" y="186"/>
                  </a:lnTo>
                  <a:lnTo>
                    <a:pt x="426" y="185"/>
                  </a:lnTo>
                  <a:lnTo>
                    <a:pt x="435" y="180"/>
                  </a:lnTo>
                  <a:lnTo>
                    <a:pt x="442" y="173"/>
                  </a:lnTo>
                  <a:lnTo>
                    <a:pt x="448" y="162"/>
                  </a:lnTo>
                  <a:lnTo>
                    <a:pt x="451" y="152"/>
                  </a:lnTo>
                  <a:lnTo>
                    <a:pt x="452" y="139"/>
                  </a:lnTo>
                  <a:lnTo>
                    <a:pt x="453" y="122"/>
                  </a:lnTo>
                  <a:lnTo>
                    <a:pt x="453" y="100"/>
                  </a:lnTo>
                  <a:lnTo>
                    <a:pt x="453" y="72"/>
                  </a:lnTo>
                  <a:lnTo>
                    <a:pt x="451" y="52"/>
                  </a:lnTo>
                  <a:lnTo>
                    <a:pt x="448" y="37"/>
                  </a:lnTo>
                  <a:lnTo>
                    <a:pt x="442" y="27"/>
                  </a:lnTo>
                  <a:lnTo>
                    <a:pt x="435" y="20"/>
                  </a:lnTo>
                  <a:lnTo>
                    <a:pt x="426" y="15"/>
                  </a:lnTo>
                  <a:lnTo>
                    <a:pt x="414" y="14"/>
                  </a:lnTo>
                  <a:lnTo>
                    <a:pt x="402" y="15"/>
                  </a:lnTo>
                  <a:lnTo>
                    <a:pt x="393" y="20"/>
                  </a:lnTo>
                  <a:lnTo>
                    <a:pt x="386" y="27"/>
                  </a:lnTo>
                  <a:lnTo>
                    <a:pt x="380" y="37"/>
                  </a:lnTo>
                  <a:lnTo>
                    <a:pt x="377" y="52"/>
                  </a:lnTo>
                  <a:lnTo>
                    <a:pt x="375" y="72"/>
                  </a:lnTo>
                  <a:lnTo>
                    <a:pt x="375" y="100"/>
                  </a:lnTo>
                  <a:close/>
                  <a:moveTo>
                    <a:pt x="359" y="100"/>
                  </a:moveTo>
                  <a:lnTo>
                    <a:pt x="359" y="77"/>
                  </a:lnTo>
                  <a:lnTo>
                    <a:pt x="361" y="57"/>
                  </a:lnTo>
                  <a:lnTo>
                    <a:pt x="363" y="41"/>
                  </a:lnTo>
                  <a:lnTo>
                    <a:pt x="366" y="30"/>
                  </a:lnTo>
                  <a:lnTo>
                    <a:pt x="373" y="17"/>
                  </a:lnTo>
                  <a:lnTo>
                    <a:pt x="384" y="7"/>
                  </a:lnTo>
                  <a:lnTo>
                    <a:pt x="398" y="2"/>
                  </a:lnTo>
                  <a:lnTo>
                    <a:pt x="414" y="0"/>
                  </a:lnTo>
                  <a:lnTo>
                    <a:pt x="431" y="2"/>
                  </a:lnTo>
                  <a:lnTo>
                    <a:pt x="445" y="7"/>
                  </a:lnTo>
                  <a:lnTo>
                    <a:pt x="455" y="17"/>
                  </a:lnTo>
                  <a:lnTo>
                    <a:pt x="462" y="30"/>
                  </a:lnTo>
                  <a:lnTo>
                    <a:pt x="465" y="41"/>
                  </a:lnTo>
                  <a:lnTo>
                    <a:pt x="468" y="57"/>
                  </a:lnTo>
                  <a:lnTo>
                    <a:pt x="469" y="77"/>
                  </a:lnTo>
                  <a:lnTo>
                    <a:pt x="469" y="100"/>
                  </a:lnTo>
                  <a:lnTo>
                    <a:pt x="469" y="124"/>
                  </a:lnTo>
                  <a:lnTo>
                    <a:pt x="468" y="143"/>
                  </a:lnTo>
                  <a:lnTo>
                    <a:pt x="465" y="158"/>
                  </a:lnTo>
                  <a:lnTo>
                    <a:pt x="462" y="169"/>
                  </a:lnTo>
                  <a:lnTo>
                    <a:pt x="455" y="184"/>
                  </a:lnTo>
                  <a:lnTo>
                    <a:pt x="445" y="193"/>
                  </a:lnTo>
                  <a:lnTo>
                    <a:pt x="431" y="199"/>
                  </a:lnTo>
                  <a:lnTo>
                    <a:pt x="414" y="200"/>
                  </a:lnTo>
                  <a:lnTo>
                    <a:pt x="398" y="199"/>
                  </a:lnTo>
                  <a:lnTo>
                    <a:pt x="384" y="193"/>
                  </a:lnTo>
                  <a:lnTo>
                    <a:pt x="373" y="184"/>
                  </a:lnTo>
                  <a:lnTo>
                    <a:pt x="366" y="169"/>
                  </a:lnTo>
                  <a:lnTo>
                    <a:pt x="363" y="158"/>
                  </a:lnTo>
                  <a:lnTo>
                    <a:pt x="361" y="143"/>
                  </a:lnTo>
                  <a:lnTo>
                    <a:pt x="359" y="124"/>
                  </a:lnTo>
                  <a:lnTo>
                    <a:pt x="359" y="100"/>
                  </a:lnTo>
                  <a:close/>
                  <a:moveTo>
                    <a:pt x="548" y="103"/>
                  </a:moveTo>
                  <a:lnTo>
                    <a:pt x="518" y="103"/>
                  </a:lnTo>
                  <a:lnTo>
                    <a:pt x="518" y="197"/>
                  </a:lnTo>
                  <a:lnTo>
                    <a:pt x="501" y="197"/>
                  </a:lnTo>
                  <a:lnTo>
                    <a:pt x="501" y="4"/>
                  </a:lnTo>
                  <a:lnTo>
                    <a:pt x="551" y="4"/>
                  </a:lnTo>
                  <a:lnTo>
                    <a:pt x="567" y="5"/>
                  </a:lnTo>
                  <a:lnTo>
                    <a:pt x="579" y="8"/>
                  </a:lnTo>
                  <a:lnTo>
                    <a:pt x="587" y="13"/>
                  </a:lnTo>
                  <a:lnTo>
                    <a:pt x="592" y="22"/>
                  </a:lnTo>
                  <a:lnTo>
                    <a:pt x="595" y="34"/>
                  </a:lnTo>
                  <a:lnTo>
                    <a:pt x="596" y="50"/>
                  </a:lnTo>
                  <a:lnTo>
                    <a:pt x="594" y="67"/>
                  </a:lnTo>
                  <a:lnTo>
                    <a:pt x="591" y="79"/>
                  </a:lnTo>
                  <a:lnTo>
                    <a:pt x="585" y="87"/>
                  </a:lnTo>
                  <a:lnTo>
                    <a:pt x="578" y="92"/>
                  </a:lnTo>
                  <a:lnTo>
                    <a:pt x="568" y="95"/>
                  </a:lnTo>
                  <a:lnTo>
                    <a:pt x="568" y="96"/>
                  </a:lnTo>
                  <a:lnTo>
                    <a:pt x="579" y="99"/>
                  </a:lnTo>
                  <a:lnTo>
                    <a:pt x="586" y="103"/>
                  </a:lnTo>
                  <a:lnTo>
                    <a:pt x="590" y="112"/>
                  </a:lnTo>
                  <a:lnTo>
                    <a:pt x="593" y="125"/>
                  </a:lnTo>
                  <a:lnTo>
                    <a:pt x="594" y="136"/>
                  </a:lnTo>
                  <a:lnTo>
                    <a:pt x="594" y="152"/>
                  </a:lnTo>
                  <a:lnTo>
                    <a:pt x="594" y="175"/>
                  </a:lnTo>
                  <a:lnTo>
                    <a:pt x="595" y="175"/>
                  </a:lnTo>
                  <a:lnTo>
                    <a:pt x="595" y="183"/>
                  </a:lnTo>
                  <a:lnTo>
                    <a:pt x="596" y="197"/>
                  </a:lnTo>
                  <a:lnTo>
                    <a:pt x="581" y="197"/>
                  </a:lnTo>
                  <a:lnTo>
                    <a:pt x="580" y="192"/>
                  </a:lnTo>
                  <a:lnTo>
                    <a:pt x="580" y="182"/>
                  </a:lnTo>
                  <a:lnTo>
                    <a:pt x="579" y="167"/>
                  </a:lnTo>
                  <a:lnTo>
                    <a:pt x="579" y="148"/>
                  </a:lnTo>
                  <a:lnTo>
                    <a:pt x="579" y="133"/>
                  </a:lnTo>
                  <a:lnTo>
                    <a:pt x="576" y="122"/>
                  </a:lnTo>
                  <a:lnTo>
                    <a:pt x="572" y="113"/>
                  </a:lnTo>
                  <a:lnTo>
                    <a:pt x="566" y="107"/>
                  </a:lnTo>
                  <a:lnTo>
                    <a:pt x="557" y="104"/>
                  </a:lnTo>
                  <a:lnTo>
                    <a:pt x="548" y="103"/>
                  </a:lnTo>
                  <a:close/>
                  <a:moveTo>
                    <a:pt x="518" y="18"/>
                  </a:moveTo>
                  <a:lnTo>
                    <a:pt x="518" y="88"/>
                  </a:lnTo>
                  <a:lnTo>
                    <a:pt x="544" y="88"/>
                  </a:lnTo>
                  <a:lnTo>
                    <a:pt x="555" y="87"/>
                  </a:lnTo>
                  <a:lnTo>
                    <a:pt x="565" y="85"/>
                  </a:lnTo>
                  <a:lnTo>
                    <a:pt x="572" y="81"/>
                  </a:lnTo>
                  <a:lnTo>
                    <a:pt x="576" y="74"/>
                  </a:lnTo>
                  <a:lnTo>
                    <a:pt x="579" y="63"/>
                  </a:lnTo>
                  <a:lnTo>
                    <a:pt x="580" y="50"/>
                  </a:lnTo>
                  <a:lnTo>
                    <a:pt x="579" y="38"/>
                  </a:lnTo>
                  <a:lnTo>
                    <a:pt x="577" y="29"/>
                  </a:lnTo>
                  <a:lnTo>
                    <a:pt x="573" y="24"/>
                  </a:lnTo>
                  <a:lnTo>
                    <a:pt x="564" y="19"/>
                  </a:lnTo>
                  <a:lnTo>
                    <a:pt x="550" y="18"/>
                  </a:lnTo>
                  <a:lnTo>
                    <a:pt x="518" y="18"/>
                  </a:lnTo>
                  <a:close/>
                  <a:moveTo>
                    <a:pt x="646" y="197"/>
                  </a:moveTo>
                  <a:lnTo>
                    <a:pt x="630" y="197"/>
                  </a:lnTo>
                  <a:lnTo>
                    <a:pt x="630" y="4"/>
                  </a:lnTo>
                  <a:lnTo>
                    <a:pt x="655" y="4"/>
                  </a:lnTo>
                  <a:lnTo>
                    <a:pt x="728" y="174"/>
                  </a:lnTo>
                  <a:lnTo>
                    <a:pt x="729" y="173"/>
                  </a:lnTo>
                  <a:lnTo>
                    <a:pt x="729" y="4"/>
                  </a:lnTo>
                  <a:lnTo>
                    <a:pt x="746" y="4"/>
                  </a:lnTo>
                  <a:lnTo>
                    <a:pt x="746" y="197"/>
                  </a:lnTo>
                  <a:lnTo>
                    <a:pt x="721" y="197"/>
                  </a:lnTo>
                  <a:lnTo>
                    <a:pt x="647" y="25"/>
                  </a:lnTo>
                  <a:lnTo>
                    <a:pt x="646" y="25"/>
                  </a:lnTo>
                  <a:lnTo>
                    <a:pt x="646" y="197"/>
                  </a:lnTo>
                  <a:close/>
                  <a:moveTo>
                    <a:pt x="784" y="4"/>
                  </a:moveTo>
                  <a:lnTo>
                    <a:pt x="867" y="4"/>
                  </a:lnTo>
                  <a:lnTo>
                    <a:pt x="867" y="18"/>
                  </a:lnTo>
                  <a:lnTo>
                    <a:pt x="800" y="18"/>
                  </a:lnTo>
                  <a:lnTo>
                    <a:pt x="800" y="90"/>
                  </a:lnTo>
                  <a:lnTo>
                    <a:pt x="864" y="90"/>
                  </a:lnTo>
                  <a:lnTo>
                    <a:pt x="864" y="104"/>
                  </a:lnTo>
                  <a:lnTo>
                    <a:pt x="800" y="104"/>
                  </a:lnTo>
                  <a:lnTo>
                    <a:pt x="800" y="183"/>
                  </a:lnTo>
                  <a:lnTo>
                    <a:pt x="869" y="183"/>
                  </a:lnTo>
                  <a:lnTo>
                    <a:pt x="869" y="197"/>
                  </a:lnTo>
                  <a:lnTo>
                    <a:pt x="784" y="197"/>
                  </a:lnTo>
                  <a:lnTo>
                    <a:pt x="784" y="4"/>
                  </a:lnTo>
                  <a:close/>
                  <a:moveTo>
                    <a:pt x="932" y="197"/>
                  </a:moveTo>
                  <a:lnTo>
                    <a:pt x="932" y="117"/>
                  </a:lnTo>
                  <a:lnTo>
                    <a:pt x="880" y="4"/>
                  </a:lnTo>
                  <a:lnTo>
                    <a:pt x="898" y="4"/>
                  </a:lnTo>
                  <a:lnTo>
                    <a:pt x="940" y="99"/>
                  </a:lnTo>
                  <a:lnTo>
                    <a:pt x="984" y="4"/>
                  </a:lnTo>
                  <a:lnTo>
                    <a:pt x="1000" y="4"/>
                  </a:lnTo>
                  <a:lnTo>
                    <a:pt x="948" y="117"/>
                  </a:lnTo>
                  <a:lnTo>
                    <a:pt x="948" y="197"/>
                  </a:lnTo>
                  <a:lnTo>
                    <a:pt x="932" y="197"/>
                  </a:lnTo>
                  <a:close/>
                  <a:moveTo>
                    <a:pt x="1116" y="53"/>
                  </a:moveTo>
                  <a:lnTo>
                    <a:pt x="1099" y="53"/>
                  </a:lnTo>
                  <a:lnTo>
                    <a:pt x="1098" y="40"/>
                  </a:lnTo>
                  <a:lnTo>
                    <a:pt x="1096" y="31"/>
                  </a:lnTo>
                  <a:lnTo>
                    <a:pt x="1092" y="24"/>
                  </a:lnTo>
                  <a:lnTo>
                    <a:pt x="1087" y="19"/>
                  </a:lnTo>
                  <a:lnTo>
                    <a:pt x="1079" y="15"/>
                  </a:lnTo>
                  <a:lnTo>
                    <a:pt x="1068" y="14"/>
                  </a:lnTo>
                  <a:lnTo>
                    <a:pt x="1054" y="16"/>
                  </a:lnTo>
                  <a:lnTo>
                    <a:pt x="1044" y="21"/>
                  </a:lnTo>
                  <a:lnTo>
                    <a:pt x="1037" y="31"/>
                  </a:lnTo>
                  <a:lnTo>
                    <a:pt x="1035" y="44"/>
                  </a:lnTo>
                  <a:lnTo>
                    <a:pt x="1036" y="56"/>
                  </a:lnTo>
                  <a:lnTo>
                    <a:pt x="1039" y="65"/>
                  </a:lnTo>
                  <a:lnTo>
                    <a:pt x="1046" y="72"/>
                  </a:lnTo>
                  <a:lnTo>
                    <a:pt x="1070" y="89"/>
                  </a:lnTo>
                  <a:lnTo>
                    <a:pt x="1092" y="104"/>
                  </a:lnTo>
                  <a:lnTo>
                    <a:pt x="1102" y="113"/>
                  </a:lnTo>
                  <a:lnTo>
                    <a:pt x="1109" y="121"/>
                  </a:lnTo>
                  <a:lnTo>
                    <a:pt x="1114" y="133"/>
                  </a:lnTo>
                  <a:lnTo>
                    <a:pt x="1116" y="149"/>
                  </a:lnTo>
                  <a:lnTo>
                    <a:pt x="1114" y="167"/>
                  </a:lnTo>
                  <a:lnTo>
                    <a:pt x="1108" y="182"/>
                  </a:lnTo>
                  <a:lnTo>
                    <a:pt x="1098" y="192"/>
                  </a:lnTo>
                  <a:lnTo>
                    <a:pt x="1084" y="198"/>
                  </a:lnTo>
                  <a:lnTo>
                    <a:pt x="1067" y="200"/>
                  </a:lnTo>
                  <a:lnTo>
                    <a:pt x="1052" y="199"/>
                  </a:lnTo>
                  <a:lnTo>
                    <a:pt x="1038" y="194"/>
                  </a:lnTo>
                  <a:lnTo>
                    <a:pt x="1028" y="186"/>
                  </a:lnTo>
                  <a:lnTo>
                    <a:pt x="1021" y="175"/>
                  </a:lnTo>
                  <a:lnTo>
                    <a:pt x="1018" y="160"/>
                  </a:lnTo>
                  <a:lnTo>
                    <a:pt x="1017" y="142"/>
                  </a:lnTo>
                  <a:lnTo>
                    <a:pt x="1033" y="142"/>
                  </a:lnTo>
                  <a:lnTo>
                    <a:pt x="1034" y="155"/>
                  </a:lnTo>
                  <a:lnTo>
                    <a:pt x="1036" y="164"/>
                  </a:lnTo>
                  <a:lnTo>
                    <a:pt x="1038" y="173"/>
                  </a:lnTo>
                  <a:lnTo>
                    <a:pt x="1046" y="180"/>
                  </a:lnTo>
                  <a:lnTo>
                    <a:pt x="1055" y="185"/>
                  </a:lnTo>
                  <a:lnTo>
                    <a:pt x="1068" y="186"/>
                  </a:lnTo>
                  <a:lnTo>
                    <a:pt x="1079" y="185"/>
                  </a:lnTo>
                  <a:lnTo>
                    <a:pt x="1088" y="181"/>
                  </a:lnTo>
                  <a:lnTo>
                    <a:pt x="1094" y="174"/>
                  </a:lnTo>
                  <a:lnTo>
                    <a:pt x="1098" y="164"/>
                  </a:lnTo>
                  <a:lnTo>
                    <a:pt x="1099" y="152"/>
                  </a:lnTo>
                  <a:lnTo>
                    <a:pt x="1098" y="141"/>
                  </a:lnTo>
                  <a:lnTo>
                    <a:pt x="1094" y="131"/>
                  </a:lnTo>
                  <a:lnTo>
                    <a:pt x="1088" y="123"/>
                  </a:lnTo>
                  <a:lnTo>
                    <a:pt x="1082" y="119"/>
                  </a:lnTo>
                  <a:lnTo>
                    <a:pt x="1072" y="111"/>
                  </a:lnTo>
                  <a:lnTo>
                    <a:pt x="1057" y="100"/>
                  </a:lnTo>
                  <a:lnTo>
                    <a:pt x="1042" y="90"/>
                  </a:lnTo>
                  <a:lnTo>
                    <a:pt x="1031" y="81"/>
                  </a:lnTo>
                  <a:lnTo>
                    <a:pt x="1025" y="73"/>
                  </a:lnTo>
                  <a:lnTo>
                    <a:pt x="1021" y="62"/>
                  </a:lnTo>
                  <a:lnTo>
                    <a:pt x="1020" y="46"/>
                  </a:lnTo>
                  <a:lnTo>
                    <a:pt x="1021" y="30"/>
                  </a:lnTo>
                  <a:lnTo>
                    <a:pt x="1027" y="17"/>
                  </a:lnTo>
                  <a:lnTo>
                    <a:pt x="1037" y="7"/>
                  </a:lnTo>
                  <a:lnTo>
                    <a:pt x="1052" y="2"/>
                  </a:lnTo>
                  <a:lnTo>
                    <a:pt x="1069" y="0"/>
                  </a:lnTo>
                  <a:lnTo>
                    <a:pt x="1086" y="2"/>
                  </a:lnTo>
                  <a:lnTo>
                    <a:pt x="1098" y="8"/>
                  </a:lnTo>
                  <a:lnTo>
                    <a:pt x="1109" y="19"/>
                  </a:lnTo>
                  <a:lnTo>
                    <a:pt x="1114" y="33"/>
                  </a:lnTo>
                  <a:lnTo>
                    <a:pt x="1116" y="53"/>
                  </a:lnTo>
                  <a:close/>
                  <a:moveTo>
                    <a:pt x="1246" y="4"/>
                  </a:moveTo>
                  <a:lnTo>
                    <a:pt x="1265" y="4"/>
                  </a:lnTo>
                  <a:lnTo>
                    <a:pt x="1322" y="197"/>
                  </a:lnTo>
                  <a:lnTo>
                    <a:pt x="1306" y="197"/>
                  </a:lnTo>
                  <a:lnTo>
                    <a:pt x="1291" y="146"/>
                  </a:lnTo>
                  <a:lnTo>
                    <a:pt x="1219" y="146"/>
                  </a:lnTo>
                  <a:lnTo>
                    <a:pt x="1205" y="197"/>
                  </a:lnTo>
                  <a:lnTo>
                    <a:pt x="1189" y="197"/>
                  </a:lnTo>
                  <a:lnTo>
                    <a:pt x="1246" y="4"/>
                  </a:lnTo>
                  <a:close/>
                  <a:moveTo>
                    <a:pt x="1225" y="131"/>
                  </a:moveTo>
                  <a:lnTo>
                    <a:pt x="1287" y="131"/>
                  </a:lnTo>
                  <a:lnTo>
                    <a:pt x="1255" y="22"/>
                  </a:lnTo>
                  <a:lnTo>
                    <a:pt x="1255" y="22"/>
                  </a:lnTo>
                  <a:lnTo>
                    <a:pt x="1225" y="131"/>
                  </a:lnTo>
                  <a:close/>
                  <a:moveTo>
                    <a:pt x="1362" y="197"/>
                  </a:moveTo>
                  <a:lnTo>
                    <a:pt x="1346" y="197"/>
                  </a:lnTo>
                  <a:lnTo>
                    <a:pt x="1346" y="4"/>
                  </a:lnTo>
                  <a:lnTo>
                    <a:pt x="1370" y="4"/>
                  </a:lnTo>
                  <a:lnTo>
                    <a:pt x="1444" y="174"/>
                  </a:lnTo>
                  <a:lnTo>
                    <a:pt x="1444" y="173"/>
                  </a:lnTo>
                  <a:lnTo>
                    <a:pt x="1444" y="4"/>
                  </a:lnTo>
                  <a:lnTo>
                    <a:pt x="1460" y="4"/>
                  </a:lnTo>
                  <a:lnTo>
                    <a:pt x="1460" y="197"/>
                  </a:lnTo>
                  <a:lnTo>
                    <a:pt x="1436" y="197"/>
                  </a:lnTo>
                  <a:lnTo>
                    <a:pt x="1362" y="25"/>
                  </a:lnTo>
                  <a:lnTo>
                    <a:pt x="1362" y="25"/>
                  </a:lnTo>
                  <a:lnTo>
                    <a:pt x="1362" y="197"/>
                  </a:lnTo>
                  <a:close/>
                  <a:moveTo>
                    <a:pt x="1515" y="18"/>
                  </a:moveTo>
                  <a:lnTo>
                    <a:pt x="1515" y="183"/>
                  </a:lnTo>
                  <a:lnTo>
                    <a:pt x="1535" y="183"/>
                  </a:lnTo>
                  <a:lnTo>
                    <a:pt x="1550" y="182"/>
                  </a:lnTo>
                  <a:lnTo>
                    <a:pt x="1562" y="180"/>
                  </a:lnTo>
                  <a:lnTo>
                    <a:pt x="1571" y="176"/>
                  </a:lnTo>
                  <a:lnTo>
                    <a:pt x="1577" y="169"/>
                  </a:lnTo>
                  <a:lnTo>
                    <a:pt x="1582" y="160"/>
                  </a:lnTo>
                  <a:lnTo>
                    <a:pt x="1586" y="148"/>
                  </a:lnTo>
                  <a:lnTo>
                    <a:pt x="1588" y="135"/>
                  </a:lnTo>
                  <a:lnTo>
                    <a:pt x="1589" y="115"/>
                  </a:lnTo>
                  <a:lnTo>
                    <a:pt x="1589" y="89"/>
                  </a:lnTo>
                  <a:lnTo>
                    <a:pt x="1588" y="70"/>
                  </a:lnTo>
                  <a:lnTo>
                    <a:pt x="1587" y="54"/>
                  </a:lnTo>
                  <a:lnTo>
                    <a:pt x="1584" y="41"/>
                  </a:lnTo>
                  <a:lnTo>
                    <a:pt x="1579" y="33"/>
                  </a:lnTo>
                  <a:lnTo>
                    <a:pt x="1573" y="26"/>
                  </a:lnTo>
                  <a:lnTo>
                    <a:pt x="1563" y="21"/>
                  </a:lnTo>
                  <a:lnTo>
                    <a:pt x="1551" y="19"/>
                  </a:lnTo>
                  <a:lnTo>
                    <a:pt x="1537" y="18"/>
                  </a:lnTo>
                  <a:lnTo>
                    <a:pt x="1515" y="18"/>
                  </a:lnTo>
                  <a:close/>
                  <a:moveTo>
                    <a:pt x="1499" y="197"/>
                  </a:moveTo>
                  <a:lnTo>
                    <a:pt x="1499" y="4"/>
                  </a:lnTo>
                  <a:lnTo>
                    <a:pt x="1547" y="4"/>
                  </a:lnTo>
                  <a:lnTo>
                    <a:pt x="1564" y="5"/>
                  </a:lnTo>
                  <a:lnTo>
                    <a:pt x="1577" y="9"/>
                  </a:lnTo>
                  <a:lnTo>
                    <a:pt x="1588" y="17"/>
                  </a:lnTo>
                  <a:lnTo>
                    <a:pt x="1595" y="27"/>
                  </a:lnTo>
                  <a:lnTo>
                    <a:pt x="1599" y="39"/>
                  </a:lnTo>
                  <a:lnTo>
                    <a:pt x="1602" y="56"/>
                  </a:lnTo>
                  <a:lnTo>
                    <a:pt x="1604" y="76"/>
                  </a:lnTo>
                  <a:lnTo>
                    <a:pt x="1605" y="100"/>
                  </a:lnTo>
                  <a:lnTo>
                    <a:pt x="1604" y="125"/>
                  </a:lnTo>
                  <a:lnTo>
                    <a:pt x="1602" y="145"/>
                  </a:lnTo>
                  <a:lnTo>
                    <a:pt x="1598" y="161"/>
                  </a:lnTo>
                  <a:lnTo>
                    <a:pt x="1594" y="173"/>
                  </a:lnTo>
                  <a:lnTo>
                    <a:pt x="1585" y="184"/>
                  </a:lnTo>
                  <a:lnTo>
                    <a:pt x="1573" y="191"/>
                  </a:lnTo>
                  <a:lnTo>
                    <a:pt x="1559" y="195"/>
                  </a:lnTo>
                  <a:lnTo>
                    <a:pt x="1541" y="197"/>
                  </a:lnTo>
                  <a:lnTo>
                    <a:pt x="1499" y="197"/>
                  </a:lnTo>
                  <a:close/>
                  <a:moveTo>
                    <a:pt x="296" y="305"/>
                  </a:moveTo>
                  <a:lnTo>
                    <a:pt x="315" y="305"/>
                  </a:lnTo>
                  <a:lnTo>
                    <a:pt x="372" y="498"/>
                  </a:lnTo>
                  <a:lnTo>
                    <a:pt x="355" y="498"/>
                  </a:lnTo>
                  <a:lnTo>
                    <a:pt x="341" y="447"/>
                  </a:lnTo>
                  <a:lnTo>
                    <a:pt x="270" y="447"/>
                  </a:lnTo>
                  <a:lnTo>
                    <a:pt x="254" y="498"/>
                  </a:lnTo>
                  <a:lnTo>
                    <a:pt x="239" y="498"/>
                  </a:lnTo>
                  <a:lnTo>
                    <a:pt x="296" y="305"/>
                  </a:lnTo>
                  <a:close/>
                  <a:moveTo>
                    <a:pt x="274" y="433"/>
                  </a:moveTo>
                  <a:lnTo>
                    <a:pt x="337" y="433"/>
                  </a:lnTo>
                  <a:lnTo>
                    <a:pt x="305" y="324"/>
                  </a:lnTo>
                  <a:lnTo>
                    <a:pt x="305" y="324"/>
                  </a:lnTo>
                  <a:lnTo>
                    <a:pt x="274" y="433"/>
                  </a:lnTo>
                  <a:close/>
                  <a:moveTo>
                    <a:pt x="411" y="319"/>
                  </a:moveTo>
                  <a:lnTo>
                    <a:pt x="411" y="484"/>
                  </a:lnTo>
                  <a:lnTo>
                    <a:pt x="430" y="484"/>
                  </a:lnTo>
                  <a:lnTo>
                    <a:pt x="446" y="483"/>
                  </a:lnTo>
                  <a:lnTo>
                    <a:pt x="458" y="481"/>
                  </a:lnTo>
                  <a:lnTo>
                    <a:pt x="467" y="477"/>
                  </a:lnTo>
                  <a:lnTo>
                    <a:pt x="473" y="471"/>
                  </a:lnTo>
                  <a:lnTo>
                    <a:pt x="478" y="462"/>
                  </a:lnTo>
                  <a:lnTo>
                    <a:pt x="481" y="450"/>
                  </a:lnTo>
                  <a:lnTo>
                    <a:pt x="483" y="436"/>
                  </a:lnTo>
                  <a:lnTo>
                    <a:pt x="484" y="417"/>
                  </a:lnTo>
                  <a:lnTo>
                    <a:pt x="484" y="391"/>
                  </a:lnTo>
                  <a:lnTo>
                    <a:pt x="483" y="371"/>
                  </a:lnTo>
                  <a:lnTo>
                    <a:pt x="482" y="356"/>
                  </a:lnTo>
                  <a:lnTo>
                    <a:pt x="479" y="343"/>
                  </a:lnTo>
                  <a:lnTo>
                    <a:pt x="475" y="334"/>
                  </a:lnTo>
                  <a:lnTo>
                    <a:pt x="469" y="328"/>
                  </a:lnTo>
                  <a:lnTo>
                    <a:pt x="459" y="323"/>
                  </a:lnTo>
                  <a:lnTo>
                    <a:pt x="447" y="320"/>
                  </a:lnTo>
                  <a:lnTo>
                    <a:pt x="432" y="319"/>
                  </a:lnTo>
                  <a:lnTo>
                    <a:pt x="411" y="319"/>
                  </a:lnTo>
                  <a:close/>
                  <a:moveTo>
                    <a:pt x="395" y="498"/>
                  </a:moveTo>
                  <a:lnTo>
                    <a:pt x="395" y="305"/>
                  </a:lnTo>
                  <a:lnTo>
                    <a:pt x="442" y="305"/>
                  </a:lnTo>
                  <a:lnTo>
                    <a:pt x="460" y="307"/>
                  </a:lnTo>
                  <a:lnTo>
                    <a:pt x="473" y="311"/>
                  </a:lnTo>
                  <a:lnTo>
                    <a:pt x="483" y="319"/>
                  </a:lnTo>
                  <a:lnTo>
                    <a:pt x="490" y="329"/>
                  </a:lnTo>
                  <a:lnTo>
                    <a:pt x="494" y="341"/>
                  </a:lnTo>
                  <a:lnTo>
                    <a:pt x="497" y="357"/>
                  </a:lnTo>
                  <a:lnTo>
                    <a:pt x="499" y="378"/>
                  </a:lnTo>
                  <a:lnTo>
                    <a:pt x="500" y="402"/>
                  </a:lnTo>
                  <a:lnTo>
                    <a:pt x="499" y="427"/>
                  </a:lnTo>
                  <a:lnTo>
                    <a:pt x="497" y="447"/>
                  </a:lnTo>
                  <a:lnTo>
                    <a:pt x="494" y="462"/>
                  </a:lnTo>
                  <a:lnTo>
                    <a:pt x="489" y="474"/>
                  </a:lnTo>
                  <a:lnTo>
                    <a:pt x="480" y="485"/>
                  </a:lnTo>
                  <a:lnTo>
                    <a:pt x="469" y="493"/>
                  </a:lnTo>
                  <a:lnTo>
                    <a:pt x="455" y="497"/>
                  </a:lnTo>
                  <a:lnTo>
                    <a:pt x="436" y="498"/>
                  </a:lnTo>
                  <a:lnTo>
                    <a:pt x="395" y="498"/>
                  </a:lnTo>
                  <a:close/>
                  <a:moveTo>
                    <a:pt x="580" y="478"/>
                  </a:moveTo>
                  <a:lnTo>
                    <a:pt x="625" y="305"/>
                  </a:lnTo>
                  <a:lnTo>
                    <a:pt x="640" y="305"/>
                  </a:lnTo>
                  <a:lnTo>
                    <a:pt x="589" y="498"/>
                  </a:lnTo>
                  <a:lnTo>
                    <a:pt x="570" y="498"/>
                  </a:lnTo>
                  <a:lnTo>
                    <a:pt x="519" y="305"/>
                  </a:lnTo>
                  <a:lnTo>
                    <a:pt x="536" y="305"/>
                  </a:lnTo>
                  <a:lnTo>
                    <a:pt x="579" y="478"/>
                  </a:lnTo>
                  <a:lnTo>
                    <a:pt x="580" y="478"/>
                  </a:lnTo>
                  <a:close/>
                  <a:moveTo>
                    <a:pt x="673" y="401"/>
                  </a:moveTo>
                  <a:lnTo>
                    <a:pt x="674" y="423"/>
                  </a:lnTo>
                  <a:lnTo>
                    <a:pt x="675" y="441"/>
                  </a:lnTo>
                  <a:lnTo>
                    <a:pt x="676" y="454"/>
                  </a:lnTo>
                  <a:lnTo>
                    <a:pt x="678" y="463"/>
                  </a:lnTo>
                  <a:lnTo>
                    <a:pt x="684" y="474"/>
                  </a:lnTo>
                  <a:lnTo>
                    <a:pt x="691" y="482"/>
                  </a:lnTo>
                  <a:lnTo>
                    <a:pt x="701" y="486"/>
                  </a:lnTo>
                  <a:lnTo>
                    <a:pt x="713" y="488"/>
                  </a:lnTo>
                  <a:lnTo>
                    <a:pt x="724" y="486"/>
                  </a:lnTo>
                  <a:lnTo>
                    <a:pt x="734" y="482"/>
                  </a:lnTo>
                  <a:lnTo>
                    <a:pt x="741" y="474"/>
                  </a:lnTo>
                  <a:lnTo>
                    <a:pt x="747" y="463"/>
                  </a:lnTo>
                  <a:lnTo>
                    <a:pt x="749" y="454"/>
                  </a:lnTo>
                  <a:lnTo>
                    <a:pt x="751" y="441"/>
                  </a:lnTo>
                  <a:lnTo>
                    <a:pt x="752" y="423"/>
                  </a:lnTo>
                  <a:lnTo>
                    <a:pt x="752" y="401"/>
                  </a:lnTo>
                  <a:lnTo>
                    <a:pt x="751" y="374"/>
                  </a:lnTo>
                  <a:lnTo>
                    <a:pt x="750" y="353"/>
                  </a:lnTo>
                  <a:lnTo>
                    <a:pt x="747" y="339"/>
                  </a:lnTo>
                  <a:lnTo>
                    <a:pt x="741" y="329"/>
                  </a:lnTo>
                  <a:lnTo>
                    <a:pt x="734" y="322"/>
                  </a:lnTo>
                  <a:lnTo>
                    <a:pt x="724" y="317"/>
                  </a:lnTo>
                  <a:lnTo>
                    <a:pt x="713" y="316"/>
                  </a:lnTo>
                  <a:lnTo>
                    <a:pt x="701" y="317"/>
                  </a:lnTo>
                  <a:lnTo>
                    <a:pt x="691" y="322"/>
                  </a:lnTo>
                  <a:lnTo>
                    <a:pt x="684" y="329"/>
                  </a:lnTo>
                  <a:lnTo>
                    <a:pt x="678" y="339"/>
                  </a:lnTo>
                  <a:lnTo>
                    <a:pt x="676" y="353"/>
                  </a:lnTo>
                  <a:lnTo>
                    <a:pt x="674" y="374"/>
                  </a:lnTo>
                  <a:lnTo>
                    <a:pt x="673" y="401"/>
                  </a:lnTo>
                  <a:close/>
                  <a:moveTo>
                    <a:pt x="657" y="401"/>
                  </a:moveTo>
                  <a:lnTo>
                    <a:pt x="658" y="378"/>
                  </a:lnTo>
                  <a:lnTo>
                    <a:pt x="659" y="359"/>
                  </a:lnTo>
                  <a:lnTo>
                    <a:pt x="661" y="343"/>
                  </a:lnTo>
                  <a:lnTo>
                    <a:pt x="664" y="332"/>
                  </a:lnTo>
                  <a:lnTo>
                    <a:pt x="672" y="318"/>
                  </a:lnTo>
                  <a:lnTo>
                    <a:pt x="682" y="309"/>
                  </a:lnTo>
                  <a:lnTo>
                    <a:pt x="696" y="303"/>
                  </a:lnTo>
                  <a:lnTo>
                    <a:pt x="713" y="301"/>
                  </a:lnTo>
                  <a:lnTo>
                    <a:pt x="729" y="303"/>
                  </a:lnTo>
                  <a:lnTo>
                    <a:pt x="742" y="309"/>
                  </a:lnTo>
                  <a:lnTo>
                    <a:pt x="754" y="318"/>
                  </a:lnTo>
                  <a:lnTo>
                    <a:pt x="761" y="332"/>
                  </a:lnTo>
                  <a:lnTo>
                    <a:pt x="764" y="343"/>
                  </a:lnTo>
                  <a:lnTo>
                    <a:pt x="766" y="359"/>
                  </a:lnTo>
                  <a:lnTo>
                    <a:pt x="767" y="378"/>
                  </a:lnTo>
                  <a:lnTo>
                    <a:pt x="768" y="401"/>
                  </a:lnTo>
                  <a:lnTo>
                    <a:pt x="767" y="425"/>
                  </a:lnTo>
                  <a:lnTo>
                    <a:pt x="766" y="445"/>
                  </a:lnTo>
                  <a:lnTo>
                    <a:pt x="764" y="460"/>
                  </a:lnTo>
                  <a:lnTo>
                    <a:pt x="761" y="471"/>
                  </a:lnTo>
                  <a:lnTo>
                    <a:pt x="754" y="485"/>
                  </a:lnTo>
                  <a:lnTo>
                    <a:pt x="742" y="495"/>
                  </a:lnTo>
                  <a:lnTo>
                    <a:pt x="729" y="500"/>
                  </a:lnTo>
                  <a:lnTo>
                    <a:pt x="713" y="502"/>
                  </a:lnTo>
                  <a:lnTo>
                    <a:pt x="696" y="500"/>
                  </a:lnTo>
                  <a:lnTo>
                    <a:pt x="682" y="495"/>
                  </a:lnTo>
                  <a:lnTo>
                    <a:pt x="672" y="485"/>
                  </a:lnTo>
                  <a:lnTo>
                    <a:pt x="664" y="471"/>
                  </a:lnTo>
                  <a:lnTo>
                    <a:pt x="661" y="460"/>
                  </a:lnTo>
                  <a:lnTo>
                    <a:pt x="659" y="445"/>
                  </a:lnTo>
                  <a:lnTo>
                    <a:pt x="658" y="425"/>
                  </a:lnTo>
                  <a:lnTo>
                    <a:pt x="657" y="401"/>
                  </a:lnTo>
                  <a:close/>
                  <a:moveTo>
                    <a:pt x="852" y="502"/>
                  </a:moveTo>
                  <a:lnTo>
                    <a:pt x="835" y="500"/>
                  </a:lnTo>
                  <a:lnTo>
                    <a:pt x="822" y="495"/>
                  </a:lnTo>
                  <a:lnTo>
                    <a:pt x="812" y="485"/>
                  </a:lnTo>
                  <a:lnTo>
                    <a:pt x="805" y="471"/>
                  </a:lnTo>
                  <a:lnTo>
                    <a:pt x="801" y="460"/>
                  </a:lnTo>
                  <a:lnTo>
                    <a:pt x="798" y="445"/>
                  </a:lnTo>
                  <a:lnTo>
                    <a:pt x="797" y="425"/>
                  </a:lnTo>
                  <a:lnTo>
                    <a:pt x="797" y="401"/>
                  </a:lnTo>
                  <a:lnTo>
                    <a:pt x="797" y="378"/>
                  </a:lnTo>
                  <a:lnTo>
                    <a:pt x="798" y="359"/>
                  </a:lnTo>
                  <a:lnTo>
                    <a:pt x="801" y="343"/>
                  </a:lnTo>
                  <a:lnTo>
                    <a:pt x="805" y="332"/>
                  </a:lnTo>
                  <a:lnTo>
                    <a:pt x="812" y="318"/>
                  </a:lnTo>
                  <a:lnTo>
                    <a:pt x="822" y="309"/>
                  </a:lnTo>
                  <a:lnTo>
                    <a:pt x="835" y="303"/>
                  </a:lnTo>
                  <a:lnTo>
                    <a:pt x="852" y="301"/>
                  </a:lnTo>
                  <a:lnTo>
                    <a:pt x="866" y="303"/>
                  </a:lnTo>
                  <a:lnTo>
                    <a:pt x="877" y="307"/>
                  </a:lnTo>
                  <a:lnTo>
                    <a:pt x="885" y="313"/>
                  </a:lnTo>
                  <a:lnTo>
                    <a:pt x="891" y="323"/>
                  </a:lnTo>
                  <a:lnTo>
                    <a:pt x="896" y="337"/>
                  </a:lnTo>
                  <a:lnTo>
                    <a:pt x="897" y="358"/>
                  </a:lnTo>
                  <a:lnTo>
                    <a:pt x="881" y="358"/>
                  </a:lnTo>
                  <a:lnTo>
                    <a:pt x="880" y="342"/>
                  </a:lnTo>
                  <a:lnTo>
                    <a:pt x="877" y="330"/>
                  </a:lnTo>
                  <a:lnTo>
                    <a:pt x="871" y="322"/>
                  </a:lnTo>
                  <a:lnTo>
                    <a:pt x="862" y="317"/>
                  </a:lnTo>
                  <a:lnTo>
                    <a:pt x="852" y="316"/>
                  </a:lnTo>
                  <a:lnTo>
                    <a:pt x="840" y="317"/>
                  </a:lnTo>
                  <a:lnTo>
                    <a:pt x="831" y="322"/>
                  </a:lnTo>
                  <a:lnTo>
                    <a:pt x="824" y="329"/>
                  </a:lnTo>
                  <a:lnTo>
                    <a:pt x="819" y="339"/>
                  </a:lnTo>
                  <a:lnTo>
                    <a:pt x="816" y="353"/>
                  </a:lnTo>
                  <a:lnTo>
                    <a:pt x="814" y="374"/>
                  </a:lnTo>
                  <a:lnTo>
                    <a:pt x="814" y="401"/>
                  </a:lnTo>
                  <a:lnTo>
                    <a:pt x="814" y="423"/>
                  </a:lnTo>
                  <a:lnTo>
                    <a:pt x="815" y="441"/>
                  </a:lnTo>
                  <a:lnTo>
                    <a:pt x="816" y="454"/>
                  </a:lnTo>
                  <a:lnTo>
                    <a:pt x="819" y="463"/>
                  </a:lnTo>
                  <a:lnTo>
                    <a:pt x="824" y="474"/>
                  </a:lnTo>
                  <a:lnTo>
                    <a:pt x="831" y="482"/>
                  </a:lnTo>
                  <a:lnTo>
                    <a:pt x="840" y="486"/>
                  </a:lnTo>
                  <a:lnTo>
                    <a:pt x="852" y="488"/>
                  </a:lnTo>
                  <a:lnTo>
                    <a:pt x="862" y="486"/>
                  </a:lnTo>
                  <a:lnTo>
                    <a:pt x="871" y="481"/>
                  </a:lnTo>
                  <a:lnTo>
                    <a:pt x="876" y="471"/>
                  </a:lnTo>
                  <a:lnTo>
                    <a:pt x="880" y="459"/>
                  </a:lnTo>
                  <a:lnTo>
                    <a:pt x="881" y="443"/>
                  </a:lnTo>
                  <a:lnTo>
                    <a:pt x="898" y="443"/>
                  </a:lnTo>
                  <a:lnTo>
                    <a:pt x="896" y="461"/>
                  </a:lnTo>
                  <a:lnTo>
                    <a:pt x="891" y="478"/>
                  </a:lnTo>
                  <a:lnTo>
                    <a:pt x="885" y="489"/>
                  </a:lnTo>
                  <a:lnTo>
                    <a:pt x="876" y="496"/>
                  </a:lnTo>
                  <a:lnTo>
                    <a:pt x="865" y="501"/>
                  </a:lnTo>
                  <a:lnTo>
                    <a:pt x="852" y="502"/>
                  </a:lnTo>
                  <a:close/>
                  <a:moveTo>
                    <a:pt x="970" y="305"/>
                  </a:moveTo>
                  <a:lnTo>
                    <a:pt x="990" y="305"/>
                  </a:lnTo>
                  <a:lnTo>
                    <a:pt x="1046" y="498"/>
                  </a:lnTo>
                  <a:lnTo>
                    <a:pt x="1029" y="498"/>
                  </a:lnTo>
                  <a:lnTo>
                    <a:pt x="1014" y="447"/>
                  </a:lnTo>
                  <a:lnTo>
                    <a:pt x="943" y="447"/>
                  </a:lnTo>
                  <a:lnTo>
                    <a:pt x="929" y="498"/>
                  </a:lnTo>
                  <a:lnTo>
                    <a:pt x="912" y="498"/>
                  </a:lnTo>
                  <a:lnTo>
                    <a:pt x="970" y="305"/>
                  </a:lnTo>
                  <a:close/>
                  <a:moveTo>
                    <a:pt x="948" y="433"/>
                  </a:moveTo>
                  <a:lnTo>
                    <a:pt x="1010" y="433"/>
                  </a:lnTo>
                  <a:lnTo>
                    <a:pt x="979" y="324"/>
                  </a:lnTo>
                  <a:lnTo>
                    <a:pt x="978" y="324"/>
                  </a:lnTo>
                  <a:lnTo>
                    <a:pt x="948" y="433"/>
                  </a:lnTo>
                  <a:close/>
                  <a:moveTo>
                    <a:pt x="1080" y="498"/>
                  </a:moveTo>
                  <a:lnTo>
                    <a:pt x="1080" y="319"/>
                  </a:lnTo>
                  <a:lnTo>
                    <a:pt x="1035" y="319"/>
                  </a:lnTo>
                  <a:lnTo>
                    <a:pt x="1035" y="305"/>
                  </a:lnTo>
                  <a:lnTo>
                    <a:pt x="1140" y="305"/>
                  </a:lnTo>
                  <a:lnTo>
                    <a:pt x="1140" y="319"/>
                  </a:lnTo>
                  <a:lnTo>
                    <a:pt x="1095" y="319"/>
                  </a:lnTo>
                  <a:lnTo>
                    <a:pt x="1095" y="498"/>
                  </a:lnTo>
                  <a:lnTo>
                    <a:pt x="1080" y="498"/>
                  </a:lnTo>
                  <a:close/>
                  <a:moveTo>
                    <a:pt x="1162" y="305"/>
                  </a:moveTo>
                  <a:lnTo>
                    <a:pt x="1245" y="305"/>
                  </a:lnTo>
                  <a:lnTo>
                    <a:pt x="1245" y="319"/>
                  </a:lnTo>
                  <a:lnTo>
                    <a:pt x="1179" y="319"/>
                  </a:lnTo>
                  <a:lnTo>
                    <a:pt x="1179" y="392"/>
                  </a:lnTo>
                  <a:lnTo>
                    <a:pt x="1242" y="392"/>
                  </a:lnTo>
                  <a:lnTo>
                    <a:pt x="1242" y="406"/>
                  </a:lnTo>
                  <a:lnTo>
                    <a:pt x="1179" y="406"/>
                  </a:lnTo>
                  <a:lnTo>
                    <a:pt x="1179" y="484"/>
                  </a:lnTo>
                  <a:lnTo>
                    <a:pt x="1247" y="484"/>
                  </a:lnTo>
                  <a:lnTo>
                    <a:pt x="1247" y="498"/>
                  </a:lnTo>
                  <a:lnTo>
                    <a:pt x="1162" y="498"/>
                  </a:lnTo>
                  <a:lnTo>
                    <a:pt x="1162" y="305"/>
                  </a:lnTo>
                  <a:close/>
                  <a:moveTo>
                    <a:pt x="1368" y="353"/>
                  </a:moveTo>
                  <a:lnTo>
                    <a:pt x="1352" y="353"/>
                  </a:lnTo>
                  <a:lnTo>
                    <a:pt x="1351" y="342"/>
                  </a:lnTo>
                  <a:lnTo>
                    <a:pt x="1349" y="333"/>
                  </a:lnTo>
                  <a:lnTo>
                    <a:pt x="1346" y="326"/>
                  </a:lnTo>
                  <a:lnTo>
                    <a:pt x="1339" y="320"/>
                  </a:lnTo>
                  <a:lnTo>
                    <a:pt x="1331" y="317"/>
                  </a:lnTo>
                  <a:lnTo>
                    <a:pt x="1321" y="316"/>
                  </a:lnTo>
                  <a:lnTo>
                    <a:pt x="1307" y="318"/>
                  </a:lnTo>
                  <a:lnTo>
                    <a:pt x="1297" y="323"/>
                  </a:lnTo>
                  <a:lnTo>
                    <a:pt x="1291" y="332"/>
                  </a:lnTo>
                  <a:lnTo>
                    <a:pt x="1289" y="345"/>
                  </a:lnTo>
                  <a:lnTo>
                    <a:pt x="1290" y="357"/>
                  </a:lnTo>
                  <a:lnTo>
                    <a:pt x="1293" y="366"/>
                  </a:lnTo>
                  <a:lnTo>
                    <a:pt x="1298" y="373"/>
                  </a:lnTo>
                  <a:lnTo>
                    <a:pt x="1323" y="391"/>
                  </a:lnTo>
                  <a:lnTo>
                    <a:pt x="1345" y="405"/>
                  </a:lnTo>
                  <a:lnTo>
                    <a:pt x="1355" y="413"/>
                  </a:lnTo>
                  <a:lnTo>
                    <a:pt x="1362" y="423"/>
                  </a:lnTo>
                  <a:lnTo>
                    <a:pt x="1367" y="435"/>
                  </a:lnTo>
                  <a:lnTo>
                    <a:pt x="1368" y="451"/>
                  </a:lnTo>
                  <a:lnTo>
                    <a:pt x="1366" y="469"/>
                  </a:lnTo>
                  <a:lnTo>
                    <a:pt x="1361" y="484"/>
                  </a:lnTo>
                  <a:lnTo>
                    <a:pt x="1351" y="494"/>
                  </a:lnTo>
                  <a:lnTo>
                    <a:pt x="1337" y="500"/>
                  </a:lnTo>
                  <a:lnTo>
                    <a:pt x="1320" y="502"/>
                  </a:lnTo>
                  <a:lnTo>
                    <a:pt x="1304" y="501"/>
                  </a:lnTo>
                  <a:lnTo>
                    <a:pt x="1291" y="496"/>
                  </a:lnTo>
                  <a:lnTo>
                    <a:pt x="1281" y="488"/>
                  </a:lnTo>
                  <a:lnTo>
                    <a:pt x="1274" y="477"/>
                  </a:lnTo>
                  <a:lnTo>
                    <a:pt x="1270" y="461"/>
                  </a:lnTo>
                  <a:lnTo>
                    <a:pt x="1270" y="444"/>
                  </a:lnTo>
                  <a:lnTo>
                    <a:pt x="1287" y="444"/>
                  </a:lnTo>
                  <a:lnTo>
                    <a:pt x="1287" y="456"/>
                  </a:lnTo>
                  <a:lnTo>
                    <a:pt x="1289" y="466"/>
                  </a:lnTo>
                  <a:lnTo>
                    <a:pt x="1292" y="473"/>
                  </a:lnTo>
                  <a:lnTo>
                    <a:pt x="1298" y="482"/>
                  </a:lnTo>
                  <a:lnTo>
                    <a:pt x="1308" y="486"/>
                  </a:lnTo>
                  <a:lnTo>
                    <a:pt x="1320" y="488"/>
                  </a:lnTo>
                  <a:lnTo>
                    <a:pt x="1332" y="487"/>
                  </a:lnTo>
                  <a:lnTo>
                    <a:pt x="1340" y="482"/>
                  </a:lnTo>
                  <a:lnTo>
                    <a:pt x="1348" y="475"/>
                  </a:lnTo>
                  <a:lnTo>
                    <a:pt x="1351" y="465"/>
                  </a:lnTo>
                  <a:lnTo>
                    <a:pt x="1352" y="453"/>
                  </a:lnTo>
                  <a:lnTo>
                    <a:pt x="1351" y="442"/>
                  </a:lnTo>
                  <a:lnTo>
                    <a:pt x="1348" y="433"/>
                  </a:lnTo>
                  <a:lnTo>
                    <a:pt x="1340" y="425"/>
                  </a:lnTo>
                  <a:lnTo>
                    <a:pt x="1335" y="420"/>
                  </a:lnTo>
                  <a:lnTo>
                    <a:pt x="1324" y="412"/>
                  </a:lnTo>
                  <a:lnTo>
                    <a:pt x="1310" y="402"/>
                  </a:lnTo>
                  <a:lnTo>
                    <a:pt x="1295" y="392"/>
                  </a:lnTo>
                  <a:lnTo>
                    <a:pt x="1285" y="383"/>
                  </a:lnTo>
                  <a:lnTo>
                    <a:pt x="1277" y="374"/>
                  </a:lnTo>
                  <a:lnTo>
                    <a:pt x="1273" y="364"/>
                  </a:lnTo>
                  <a:lnTo>
                    <a:pt x="1272" y="348"/>
                  </a:lnTo>
                  <a:lnTo>
                    <a:pt x="1274" y="331"/>
                  </a:lnTo>
                  <a:lnTo>
                    <a:pt x="1280" y="318"/>
                  </a:lnTo>
                  <a:lnTo>
                    <a:pt x="1290" y="309"/>
                  </a:lnTo>
                  <a:lnTo>
                    <a:pt x="1304" y="303"/>
                  </a:lnTo>
                  <a:lnTo>
                    <a:pt x="1322" y="301"/>
                  </a:lnTo>
                  <a:lnTo>
                    <a:pt x="1338" y="304"/>
                  </a:lnTo>
                  <a:lnTo>
                    <a:pt x="1352" y="310"/>
                  </a:lnTo>
                  <a:lnTo>
                    <a:pt x="1361" y="320"/>
                  </a:lnTo>
                  <a:lnTo>
                    <a:pt x="1367" y="335"/>
                  </a:lnTo>
                  <a:lnTo>
                    <a:pt x="1368" y="3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293939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Vertical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11548" b="11548"/>
          <a:stretch/>
        </p:blipFill>
        <p:spPr>
          <a:xfrm flipH="1">
            <a:off x="0" y="0"/>
            <a:ext cx="9144000" cy="6858000"/>
          </a:xfrm>
          <a:prstGeom prst="rect">
            <a:avLst/>
          </a:prstGeom>
        </p:spPr>
      </p:pic>
      <p:sp>
        <p:nvSpPr>
          <p:cNvPr id="18" name="Text Placeholder 6"/>
          <p:cNvSpPr>
            <a:spLocks noGrp="1"/>
          </p:cNvSpPr>
          <p:nvPr>
            <p:ph type="body" sz="quarter" idx="11" hasCustomPrompt="1"/>
          </p:nvPr>
        </p:nvSpPr>
        <p:spPr>
          <a:xfrm>
            <a:off x="628650" y="3535215"/>
            <a:ext cx="3984852" cy="672353"/>
          </a:xfrm>
          <a:prstGeom prst="rect">
            <a:avLst/>
          </a:prstGeom>
        </p:spPr>
        <p:txBody>
          <a:bodyPr vert="horz" lIns="0" tIns="0" rIns="0" bIns="0"/>
          <a:lstStyle>
            <a:lvl1pPr marL="0" indent="0">
              <a:spcBef>
                <a:spcPts val="280"/>
              </a:spcBef>
              <a:spcAft>
                <a:spcPts val="0"/>
              </a:spcAft>
              <a:buNone/>
              <a:defRPr sz="16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Subtitle here</a:t>
            </a:r>
          </a:p>
        </p:txBody>
      </p:sp>
      <p:sp>
        <p:nvSpPr>
          <p:cNvPr id="19" name="Text Placeholder 6"/>
          <p:cNvSpPr>
            <a:spLocks noGrp="1"/>
          </p:cNvSpPr>
          <p:nvPr>
            <p:ph type="body" sz="quarter" idx="13" hasCustomPrompt="1"/>
          </p:nvPr>
        </p:nvSpPr>
        <p:spPr>
          <a:xfrm>
            <a:off x="628650" y="5508478"/>
            <a:ext cx="3984852" cy="134031"/>
          </a:xfrm>
          <a:prstGeom prst="rect">
            <a:avLst/>
          </a:prstGeom>
        </p:spPr>
        <p:txBody>
          <a:bodyPr vert="horz" lIns="0" tIns="0" rIns="0" bIns="0"/>
          <a:lstStyle>
            <a:lvl1pPr marL="0" indent="0">
              <a:spcBef>
                <a:spcPts val="280"/>
              </a:spcBef>
              <a:spcAft>
                <a:spcPts val="0"/>
              </a:spcAft>
              <a:buNone/>
              <a:defRPr sz="11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Presenter Name</a:t>
            </a:r>
          </a:p>
        </p:txBody>
      </p:sp>
      <p:sp>
        <p:nvSpPr>
          <p:cNvPr id="22" name="Title 13"/>
          <p:cNvSpPr>
            <a:spLocks noGrp="1"/>
          </p:cNvSpPr>
          <p:nvPr>
            <p:ph type="title" hasCustomPrompt="1"/>
          </p:nvPr>
        </p:nvSpPr>
        <p:spPr>
          <a:xfrm>
            <a:off x="628650" y="1455424"/>
            <a:ext cx="7387997" cy="1867673"/>
          </a:xfrm>
          <a:prstGeom prst="rect">
            <a:avLst/>
          </a:prstGeom>
        </p:spPr>
        <p:txBody>
          <a:bodyPr lIns="0" tIns="0" rIns="0" bIns="0"/>
          <a:lstStyle>
            <a:lvl1pPr algn="l" defTabSz="914400" rtl="0" eaLnBrk="1" latinLnBrk="0" hangingPunct="1">
              <a:lnSpc>
                <a:spcPct val="70000"/>
              </a:lnSpc>
              <a:spcBef>
                <a:spcPct val="0"/>
              </a:spcBef>
              <a:buNone/>
              <a:defRPr lang="en-US" sz="8400" b="0" kern="1200" baseline="0" dirty="0">
                <a:solidFill>
                  <a:srgbClr val="00338D"/>
                </a:solidFill>
                <a:latin typeface="KPMG Extralight" panose="020B0303030202040204" pitchFamily="34" charset="0"/>
                <a:ea typeface="+mj-ea"/>
                <a:cs typeface="+mj-cs"/>
              </a:defRPr>
            </a:lvl1pPr>
          </a:lstStyle>
          <a:p>
            <a:r>
              <a:rPr lang="en-US" dirty="0" smtClean="0"/>
              <a:t>Click to Cover slide sentence case 84pt</a:t>
            </a:r>
            <a:endParaRPr lang="en-US" dirty="0"/>
          </a:p>
        </p:txBody>
      </p:sp>
      <p:sp>
        <p:nvSpPr>
          <p:cNvPr id="52" name="Text Placeholder 6"/>
          <p:cNvSpPr>
            <a:spLocks noGrp="1"/>
          </p:cNvSpPr>
          <p:nvPr>
            <p:ph type="body" sz="quarter" idx="14" hasCustomPrompt="1"/>
          </p:nvPr>
        </p:nvSpPr>
        <p:spPr>
          <a:xfrm>
            <a:off x="628650" y="5960342"/>
            <a:ext cx="3984852" cy="134031"/>
          </a:xfrm>
          <a:prstGeom prst="rect">
            <a:avLst/>
          </a:prstGeom>
        </p:spPr>
        <p:txBody>
          <a:bodyPr vert="horz" lIns="0" tIns="0" rIns="0" bIns="0"/>
          <a:lstStyle>
            <a:lvl1pPr marL="0" indent="0">
              <a:spcBef>
                <a:spcPts val="280"/>
              </a:spcBef>
              <a:spcAft>
                <a:spcPts val="0"/>
              </a:spcAft>
              <a:buNone/>
              <a:defRPr sz="11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Date</a:t>
            </a:r>
          </a:p>
        </p:txBody>
      </p:sp>
      <p:cxnSp>
        <p:nvCxnSpPr>
          <p:cNvPr id="53" name="Straight Connector 52"/>
          <p:cNvCxnSpPr/>
          <p:nvPr userDrawn="1"/>
        </p:nvCxnSpPr>
        <p:spPr>
          <a:xfrm>
            <a:off x="628650" y="5791710"/>
            <a:ext cx="846228" cy="0"/>
          </a:xfrm>
          <a:prstGeom prst="line">
            <a:avLst/>
          </a:prstGeom>
          <a:ln>
            <a:solidFill>
              <a:srgbClr val="00338D"/>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628650" y="319088"/>
            <a:ext cx="663575" cy="1062037"/>
            <a:chOff x="1319213" y="319088"/>
            <a:chExt cx="663575" cy="1062037"/>
          </a:xfrm>
          <a:solidFill>
            <a:srgbClr val="00338D"/>
          </a:solidFill>
        </p:grpSpPr>
        <p:sp>
          <p:nvSpPr>
            <p:cNvPr id="14" name="Freeform 6"/>
            <p:cNvSpPr>
              <a:spLocks noEditPoints="1"/>
            </p:cNvSpPr>
            <p:nvPr userDrawn="1"/>
          </p:nvSpPr>
          <p:spPr bwMode="auto">
            <a:xfrm>
              <a:off x="1466850" y="319088"/>
              <a:ext cx="366713" cy="668338"/>
            </a:xfrm>
            <a:custGeom>
              <a:avLst/>
              <a:gdLst>
                <a:gd name="T0" fmla="*/ 925 w 1155"/>
                <a:gd name="T1" fmla="*/ 45 h 2105"/>
                <a:gd name="T2" fmla="*/ 849 w 1155"/>
                <a:gd name="T3" fmla="*/ 144 h 2105"/>
                <a:gd name="T4" fmla="*/ 778 w 1155"/>
                <a:gd name="T5" fmla="*/ 318 h 2105"/>
                <a:gd name="T6" fmla="*/ 723 w 1155"/>
                <a:gd name="T7" fmla="*/ 468 h 2105"/>
                <a:gd name="T8" fmla="*/ 728 w 1155"/>
                <a:gd name="T9" fmla="*/ 307 h 2105"/>
                <a:gd name="T10" fmla="*/ 679 w 1155"/>
                <a:gd name="T11" fmla="*/ 223 h 2105"/>
                <a:gd name="T12" fmla="*/ 598 w 1155"/>
                <a:gd name="T13" fmla="*/ 219 h 2105"/>
                <a:gd name="T14" fmla="*/ 469 w 1155"/>
                <a:gd name="T15" fmla="*/ 312 h 2105"/>
                <a:gd name="T16" fmla="*/ 314 w 1155"/>
                <a:gd name="T17" fmla="*/ 519 h 2105"/>
                <a:gd name="T18" fmla="*/ 124 w 1155"/>
                <a:gd name="T19" fmla="*/ 912 h 2105"/>
                <a:gd name="T20" fmla="*/ 0 w 1155"/>
                <a:gd name="T21" fmla="*/ 1368 h 2105"/>
                <a:gd name="T22" fmla="*/ 1155 w 1155"/>
                <a:gd name="T23" fmla="*/ 635 h 2105"/>
                <a:gd name="T24" fmla="*/ 1089 w 1155"/>
                <a:gd name="T25" fmla="*/ 877 h 2105"/>
                <a:gd name="T26" fmla="*/ 1017 w 1155"/>
                <a:gd name="T27" fmla="*/ 1119 h 2105"/>
                <a:gd name="T28" fmla="*/ 929 w 1155"/>
                <a:gd name="T29" fmla="*/ 1365 h 2105"/>
                <a:gd name="T30" fmla="*/ 846 w 1155"/>
                <a:gd name="T31" fmla="*/ 1535 h 2105"/>
                <a:gd name="T32" fmla="*/ 778 w 1155"/>
                <a:gd name="T33" fmla="*/ 1596 h 2105"/>
                <a:gd name="T34" fmla="*/ 735 w 1155"/>
                <a:gd name="T35" fmla="*/ 1564 h 2105"/>
                <a:gd name="T36" fmla="*/ 726 w 1155"/>
                <a:gd name="T37" fmla="*/ 1445 h 2105"/>
                <a:gd name="T38" fmla="*/ 744 w 1155"/>
                <a:gd name="T39" fmla="*/ 1234 h 2105"/>
                <a:gd name="T40" fmla="*/ 805 w 1155"/>
                <a:gd name="T41" fmla="*/ 850 h 2105"/>
                <a:gd name="T42" fmla="*/ 905 w 1155"/>
                <a:gd name="T43" fmla="*/ 391 h 2105"/>
                <a:gd name="T44" fmla="*/ 1155 w 1155"/>
                <a:gd name="T45" fmla="*/ 849 h 2105"/>
                <a:gd name="T46" fmla="*/ 14 w 1155"/>
                <a:gd name="T47" fmla="*/ 1920 h 2105"/>
                <a:gd name="T48" fmla="*/ 92 w 1155"/>
                <a:gd name="T49" fmla="*/ 2051 h 2105"/>
                <a:gd name="T50" fmla="*/ 189 w 1155"/>
                <a:gd name="T51" fmla="*/ 2072 h 2105"/>
                <a:gd name="T52" fmla="*/ 302 w 1155"/>
                <a:gd name="T53" fmla="*/ 1992 h 2105"/>
                <a:gd name="T54" fmla="*/ 417 w 1155"/>
                <a:gd name="T55" fmla="*/ 1797 h 2105"/>
                <a:gd name="T56" fmla="*/ 535 w 1155"/>
                <a:gd name="T57" fmla="*/ 1480 h 2105"/>
                <a:gd name="T58" fmla="*/ 574 w 1155"/>
                <a:gd name="T59" fmla="*/ 1523 h 2105"/>
                <a:gd name="T60" fmla="*/ 628 w 1155"/>
                <a:gd name="T61" fmla="*/ 1650 h 2105"/>
                <a:gd name="T62" fmla="*/ 710 w 1155"/>
                <a:gd name="T63" fmla="*/ 1698 h 2105"/>
                <a:gd name="T64" fmla="*/ 812 w 1155"/>
                <a:gd name="T65" fmla="*/ 1663 h 2105"/>
                <a:gd name="T66" fmla="*/ 907 w 1155"/>
                <a:gd name="T67" fmla="*/ 1548 h 2105"/>
                <a:gd name="T68" fmla="*/ 1006 w 1155"/>
                <a:gd name="T69" fmla="*/ 1331 h 2105"/>
                <a:gd name="T70" fmla="*/ 1122 w 1155"/>
                <a:gd name="T71" fmla="*/ 965 h 2105"/>
                <a:gd name="T72" fmla="*/ 551 w 1155"/>
                <a:gd name="T73" fmla="*/ 338 h 2105"/>
                <a:gd name="T74" fmla="*/ 449 w 1155"/>
                <a:gd name="T75" fmla="*/ 526 h 2105"/>
                <a:gd name="T76" fmla="*/ 343 w 1155"/>
                <a:gd name="T77" fmla="*/ 837 h 2105"/>
                <a:gd name="T78" fmla="*/ 230 w 1155"/>
                <a:gd name="T79" fmla="*/ 1271 h 2105"/>
                <a:gd name="T80" fmla="*/ 172 w 1155"/>
                <a:gd name="T81" fmla="*/ 1570 h 2105"/>
                <a:gd name="T82" fmla="*/ 152 w 1155"/>
                <a:gd name="T83" fmla="*/ 1790 h 2105"/>
                <a:gd name="T84" fmla="*/ 172 w 1155"/>
                <a:gd name="T85" fmla="*/ 1932 h 2105"/>
                <a:gd name="T86" fmla="*/ 213 w 1155"/>
                <a:gd name="T87" fmla="*/ 1978 h 2105"/>
                <a:gd name="T88" fmla="*/ 274 w 1155"/>
                <a:gd name="T89" fmla="*/ 1940 h 2105"/>
                <a:gd name="T90" fmla="*/ 354 w 1155"/>
                <a:gd name="T91" fmla="*/ 1791 h 2105"/>
                <a:gd name="T92" fmla="*/ 470 w 1155"/>
                <a:gd name="T93" fmla="*/ 1469 h 2105"/>
                <a:gd name="T94" fmla="*/ 588 w 1155"/>
                <a:gd name="T95" fmla="*/ 998 h 2105"/>
                <a:gd name="T96" fmla="*/ 645 w 1155"/>
                <a:gd name="T97" fmla="*/ 686 h 2105"/>
                <a:gd name="T98" fmla="*/ 674 w 1155"/>
                <a:gd name="T99" fmla="*/ 465 h 2105"/>
                <a:gd name="T100" fmla="*/ 676 w 1155"/>
                <a:gd name="T101" fmla="*/ 334 h 2105"/>
                <a:gd name="T102" fmla="*/ 645 w 1155"/>
                <a:gd name="T103" fmla="*/ 28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5" h="2105">
                  <a:moveTo>
                    <a:pt x="0" y="0"/>
                  </a:moveTo>
                  <a:lnTo>
                    <a:pt x="987" y="0"/>
                  </a:lnTo>
                  <a:lnTo>
                    <a:pt x="955" y="21"/>
                  </a:lnTo>
                  <a:lnTo>
                    <a:pt x="925" y="45"/>
                  </a:lnTo>
                  <a:lnTo>
                    <a:pt x="900" y="70"/>
                  </a:lnTo>
                  <a:lnTo>
                    <a:pt x="877" y="98"/>
                  </a:lnTo>
                  <a:lnTo>
                    <a:pt x="863" y="118"/>
                  </a:lnTo>
                  <a:lnTo>
                    <a:pt x="849" y="144"/>
                  </a:lnTo>
                  <a:lnTo>
                    <a:pt x="833" y="178"/>
                  </a:lnTo>
                  <a:lnTo>
                    <a:pt x="815" y="219"/>
                  </a:lnTo>
                  <a:lnTo>
                    <a:pt x="798" y="265"/>
                  </a:lnTo>
                  <a:lnTo>
                    <a:pt x="778" y="318"/>
                  </a:lnTo>
                  <a:lnTo>
                    <a:pt x="757" y="378"/>
                  </a:lnTo>
                  <a:lnTo>
                    <a:pt x="736" y="445"/>
                  </a:lnTo>
                  <a:lnTo>
                    <a:pt x="713" y="519"/>
                  </a:lnTo>
                  <a:lnTo>
                    <a:pt x="723" y="468"/>
                  </a:lnTo>
                  <a:lnTo>
                    <a:pt x="730" y="421"/>
                  </a:lnTo>
                  <a:lnTo>
                    <a:pt x="733" y="379"/>
                  </a:lnTo>
                  <a:lnTo>
                    <a:pt x="732" y="341"/>
                  </a:lnTo>
                  <a:lnTo>
                    <a:pt x="728" y="307"/>
                  </a:lnTo>
                  <a:lnTo>
                    <a:pt x="720" y="279"/>
                  </a:lnTo>
                  <a:lnTo>
                    <a:pt x="708" y="253"/>
                  </a:lnTo>
                  <a:lnTo>
                    <a:pt x="694" y="236"/>
                  </a:lnTo>
                  <a:lnTo>
                    <a:pt x="679" y="223"/>
                  </a:lnTo>
                  <a:lnTo>
                    <a:pt x="662" y="214"/>
                  </a:lnTo>
                  <a:lnTo>
                    <a:pt x="643" y="211"/>
                  </a:lnTo>
                  <a:lnTo>
                    <a:pt x="621" y="213"/>
                  </a:lnTo>
                  <a:lnTo>
                    <a:pt x="598" y="219"/>
                  </a:lnTo>
                  <a:lnTo>
                    <a:pt x="572" y="231"/>
                  </a:lnTo>
                  <a:lnTo>
                    <a:pt x="545" y="247"/>
                  </a:lnTo>
                  <a:lnTo>
                    <a:pt x="507" y="277"/>
                  </a:lnTo>
                  <a:lnTo>
                    <a:pt x="469" y="312"/>
                  </a:lnTo>
                  <a:lnTo>
                    <a:pt x="430" y="354"/>
                  </a:lnTo>
                  <a:lnTo>
                    <a:pt x="391" y="403"/>
                  </a:lnTo>
                  <a:lnTo>
                    <a:pt x="353" y="458"/>
                  </a:lnTo>
                  <a:lnTo>
                    <a:pt x="314" y="519"/>
                  </a:lnTo>
                  <a:lnTo>
                    <a:pt x="274" y="587"/>
                  </a:lnTo>
                  <a:lnTo>
                    <a:pt x="235" y="662"/>
                  </a:lnTo>
                  <a:lnTo>
                    <a:pt x="176" y="787"/>
                  </a:lnTo>
                  <a:lnTo>
                    <a:pt x="124" y="912"/>
                  </a:lnTo>
                  <a:lnTo>
                    <a:pt x="79" y="1038"/>
                  </a:lnTo>
                  <a:lnTo>
                    <a:pt x="43" y="1164"/>
                  </a:lnTo>
                  <a:lnTo>
                    <a:pt x="13" y="1290"/>
                  </a:lnTo>
                  <a:lnTo>
                    <a:pt x="0" y="1368"/>
                  </a:lnTo>
                  <a:lnTo>
                    <a:pt x="0" y="0"/>
                  </a:lnTo>
                  <a:close/>
                  <a:moveTo>
                    <a:pt x="1004" y="0"/>
                  </a:moveTo>
                  <a:lnTo>
                    <a:pt x="1155" y="0"/>
                  </a:lnTo>
                  <a:lnTo>
                    <a:pt x="1155" y="635"/>
                  </a:lnTo>
                  <a:lnTo>
                    <a:pt x="1155" y="636"/>
                  </a:lnTo>
                  <a:lnTo>
                    <a:pt x="1132" y="722"/>
                  </a:lnTo>
                  <a:lnTo>
                    <a:pt x="1110" y="802"/>
                  </a:lnTo>
                  <a:lnTo>
                    <a:pt x="1089" y="877"/>
                  </a:lnTo>
                  <a:lnTo>
                    <a:pt x="1070" y="946"/>
                  </a:lnTo>
                  <a:lnTo>
                    <a:pt x="1050" y="1010"/>
                  </a:lnTo>
                  <a:lnTo>
                    <a:pt x="1033" y="1068"/>
                  </a:lnTo>
                  <a:lnTo>
                    <a:pt x="1017" y="1119"/>
                  </a:lnTo>
                  <a:lnTo>
                    <a:pt x="1002" y="1167"/>
                  </a:lnTo>
                  <a:lnTo>
                    <a:pt x="976" y="1239"/>
                  </a:lnTo>
                  <a:lnTo>
                    <a:pt x="953" y="1306"/>
                  </a:lnTo>
                  <a:lnTo>
                    <a:pt x="929" y="1365"/>
                  </a:lnTo>
                  <a:lnTo>
                    <a:pt x="907" y="1418"/>
                  </a:lnTo>
                  <a:lnTo>
                    <a:pt x="886" y="1464"/>
                  </a:lnTo>
                  <a:lnTo>
                    <a:pt x="865" y="1504"/>
                  </a:lnTo>
                  <a:lnTo>
                    <a:pt x="846" y="1535"/>
                  </a:lnTo>
                  <a:lnTo>
                    <a:pt x="828" y="1561"/>
                  </a:lnTo>
                  <a:lnTo>
                    <a:pt x="810" y="1580"/>
                  </a:lnTo>
                  <a:lnTo>
                    <a:pt x="793" y="1591"/>
                  </a:lnTo>
                  <a:lnTo>
                    <a:pt x="778" y="1596"/>
                  </a:lnTo>
                  <a:lnTo>
                    <a:pt x="764" y="1596"/>
                  </a:lnTo>
                  <a:lnTo>
                    <a:pt x="752" y="1590"/>
                  </a:lnTo>
                  <a:lnTo>
                    <a:pt x="742" y="1579"/>
                  </a:lnTo>
                  <a:lnTo>
                    <a:pt x="735" y="1564"/>
                  </a:lnTo>
                  <a:lnTo>
                    <a:pt x="730" y="1542"/>
                  </a:lnTo>
                  <a:lnTo>
                    <a:pt x="727" y="1515"/>
                  </a:lnTo>
                  <a:lnTo>
                    <a:pt x="726" y="1483"/>
                  </a:lnTo>
                  <a:lnTo>
                    <a:pt x="726" y="1445"/>
                  </a:lnTo>
                  <a:lnTo>
                    <a:pt x="728" y="1401"/>
                  </a:lnTo>
                  <a:lnTo>
                    <a:pt x="732" y="1351"/>
                  </a:lnTo>
                  <a:lnTo>
                    <a:pt x="737" y="1295"/>
                  </a:lnTo>
                  <a:lnTo>
                    <a:pt x="744" y="1234"/>
                  </a:lnTo>
                  <a:lnTo>
                    <a:pt x="756" y="1146"/>
                  </a:lnTo>
                  <a:lnTo>
                    <a:pt x="771" y="1051"/>
                  </a:lnTo>
                  <a:lnTo>
                    <a:pt x="787" y="953"/>
                  </a:lnTo>
                  <a:lnTo>
                    <a:pt x="805" y="850"/>
                  </a:lnTo>
                  <a:lnTo>
                    <a:pt x="827" y="742"/>
                  </a:lnTo>
                  <a:lnTo>
                    <a:pt x="850" y="630"/>
                  </a:lnTo>
                  <a:lnTo>
                    <a:pt x="876" y="513"/>
                  </a:lnTo>
                  <a:lnTo>
                    <a:pt x="905" y="391"/>
                  </a:lnTo>
                  <a:lnTo>
                    <a:pt x="935" y="265"/>
                  </a:lnTo>
                  <a:lnTo>
                    <a:pt x="968" y="135"/>
                  </a:lnTo>
                  <a:lnTo>
                    <a:pt x="1004" y="0"/>
                  </a:lnTo>
                  <a:close/>
                  <a:moveTo>
                    <a:pt x="1155" y="849"/>
                  </a:moveTo>
                  <a:lnTo>
                    <a:pt x="1155" y="2105"/>
                  </a:lnTo>
                  <a:lnTo>
                    <a:pt x="0" y="2105"/>
                  </a:lnTo>
                  <a:lnTo>
                    <a:pt x="0" y="1873"/>
                  </a:lnTo>
                  <a:lnTo>
                    <a:pt x="14" y="1920"/>
                  </a:lnTo>
                  <a:lnTo>
                    <a:pt x="31" y="1962"/>
                  </a:lnTo>
                  <a:lnTo>
                    <a:pt x="53" y="2002"/>
                  </a:lnTo>
                  <a:lnTo>
                    <a:pt x="72" y="2029"/>
                  </a:lnTo>
                  <a:lnTo>
                    <a:pt x="92" y="2051"/>
                  </a:lnTo>
                  <a:lnTo>
                    <a:pt x="115" y="2066"/>
                  </a:lnTo>
                  <a:lnTo>
                    <a:pt x="138" y="2074"/>
                  </a:lnTo>
                  <a:lnTo>
                    <a:pt x="163" y="2076"/>
                  </a:lnTo>
                  <a:lnTo>
                    <a:pt x="189" y="2072"/>
                  </a:lnTo>
                  <a:lnTo>
                    <a:pt x="217" y="2061"/>
                  </a:lnTo>
                  <a:lnTo>
                    <a:pt x="247" y="2045"/>
                  </a:lnTo>
                  <a:lnTo>
                    <a:pt x="274" y="2022"/>
                  </a:lnTo>
                  <a:lnTo>
                    <a:pt x="302" y="1992"/>
                  </a:lnTo>
                  <a:lnTo>
                    <a:pt x="330" y="1954"/>
                  </a:lnTo>
                  <a:lnTo>
                    <a:pt x="359" y="1909"/>
                  </a:lnTo>
                  <a:lnTo>
                    <a:pt x="387" y="1856"/>
                  </a:lnTo>
                  <a:lnTo>
                    <a:pt x="417" y="1797"/>
                  </a:lnTo>
                  <a:lnTo>
                    <a:pt x="446" y="1728"/>
                  </a:lnTo>
                  <a:lnTo>
                    <a:pt x="475" y="1653"/>
                  </a:lnTo>
                  <a:lnTo>
                    <a:pt x="505" y="1571"/>
                  </a:lnTo>
                  <a:lnTo>
                    <a:pt x="535" y="1480"/>
                  </a:lnTo>
                  <a:lnTo>
                    <a:pt x="565" y="1382"/>
                  </a:lnTo>
                  <a:lnTo>
                    <a:pt x="565" y="1434"/>
                  </a:lnTo>
                  <a:lnTo>
                    <a:pt x="568" y="1480"/>
                  </a:lnTo>
                  <a:lnTo>
                    <a:pt x="574" y="1523"/>
                  </a:lnTo>
                  <a:lnTo>
                    <a:pt x="584" y="1562"/>
                  </a:lnTo>
                  <a:lnTo>
                    <a:pt x="596" y="1595"/>
                  </a:lnTo>
                  <a:lnTo>
                    <a:pt x="611" y="1625"/>
                  </a:lnTo>
                  <a:lnTo>
                    <a:pt x="628" y="1650"/>
                  </a:lnTo>
                  <a:lnTo>
                    <a:pt x="647" y="1669"/>
                  </a:lnTo>
                  <a:lnTo>
                    <a:pt x="666" y="1684"/>
                  </a:lnTo>
                  <a:lnTo>
                    <a:pt x="687" y="1694"/>
                  </a:lnTo>
                  <a:lnTo>
                    <a:pt x="710" y="1698"/>
                  </a:lnTo>
                  <a:lnTo>
                    <a:pt x="733" y="1697"/>
                  </a:lnTo>
                  <a:lnTo>
                    <a:pt x="759" y="1691"/>
                  </a:lnTo>
                  <a:lnTo>
                    <a:pt x="785" y="1680"/>
                  </a:lnTo>
                  <a:lnTo>
                    <a:pt x="812" y="1663"/>
                  </a:lnTo>
                  <a:lnTo>
                    <a:pt x="836" y="1644"/>
                  </a:lnTo>
                  <a:lnTo>
                    <a:pt x="859" y="1619"/>
                  </a:lnTo>
                  <a:lnTo>
                    <a:pt x="884" y="1587"/>
                  </a:lnTo>
                  <a:lnTo>
                    <a:pt x="907" y="1548"/>
                  </a:lnTo>
                  <a:lnTo>
                    <a:pt x="931" y="1504"/>
                  </a:lnTo>
                  <a:lnTo>
                    <a:pt x="956" y="1452"/>
                  </a:lnTo>
                  <a:lnTo>
                    <a:pt x="980" y="1395"/>
                  </a:lnTo>
                  <a:lnTo>
                    <a:pt x="1006" y="1331"/>
                  </a:lnTo>
                  <a:lnTo>
                    <a:pt x="1031" y="1260"/>
                  </a:lnTo>
                  <a:lnTo>
                    <a:pt x="1055" y="1182"/>
                  </a:lnTo>
                  <a:lnTo>
                    <a:pt x="1089" y="1077"/>
                  </a:lnTo>
                  <a:lnTo>
                    <a:pt x="1122" y="965"/>
                  </a:lnTo>
                  <a:lnTo>
                    <a:pt x="1155" y="849"/>
                  </a:lnTo>
                  <a:close/>
                  <a:moveTo>
                    <a:pt x="600" y="290"/>
                  </a:moveTo>
                  <a:lnTo>
                    <a:pt x="575" y="309"/>
                  </a:lnTo>
                  <a:lnTo>
                    <a:pt x="551" y="338"/>
                  </a:lnTo>
                  <a:lnTo>
                    <a:pt x="527" y="373"/>
                  </a:lnTo>
                  <a:lnTo>
                    <a:pt x="501" y="416"/>
                  </a:lnTo>
                  <a:lnTo>
                    <a:pt x="475" y="467"/>
                  </a:lnTo>
                  <a:lnTo>
                    <a:pt x="449" y="526"/>
                  </a:lnTo>
                  <a:lnTo>
                    <a:pt x="423" y="592"/>
                  </a:lnTo>
                  <a:lnTo>
                    <a:pt x="396" y="666"/>
                  </a:lnTo>
                  <a:lnTo>
                    <a:pt x="369" y="747"/>
                  </a:lnTo>
                  <a:lnTo>
                    <a:pt x="343" y="837"/>
                  </a:lnTo>
                  <a:lnTo>
                    <a:pt x="315" y="933"/>
                  </a:lnTo>
                  <a:lnTo>
                    <a:pt x="287" y="1038"/>
                  </a:lnTo>
                  <a:lnTo>
                    <a:pt x="258" y="1151"/>
                  </a:lnTo>
                  <a:lnTo>
                    <a:pt x="230" y="1271"/>
                  </a:lnTo>
                  <a:lnTo>
                    <a:pt x="211" y="1353"/>
                  </a:lnTo>
                  <a:lnTo>
                    <a:pt x="196" y="1429"/>
                  </a:lnTo>
                  <a:lnTo>
                    <a:pt x="182" y="1503"/>
                  </a:lnTo>
                  <a:lnTo>
                    <a:pt x="172" y="1570"/>
                  </a:lnTo>
                  <a:lnTo>
                    <a:pt x="163" y="1632"/>
                  </a:lnTo>
                  <a:lnTo>
                    <a:pt x="156" y="1690"/>
                  </a:lnTo>
                  <a:lnTo>
                    <a:pt x="153" y="1743"/>
                  </a:lnTo>
                  <a:lnTo>
                    <a:pt x="152" y="1790"/>
                  </a:lnTo>
                  <a:lnTo>
                    <a:pt x="153" y="1833"/>
                  </a:lnTo>
                  <a:lnTo>
                    <a:pt x="157" y="1871"/>
                  </a:lnTo>
                  <a:lnTo>
                    <a:pt x="164" y="1904"/>
                  </a:lnTo>
                  <a:lnTo>
                    <a:pt x="172" y="1932"/>
                  </a:lnTo>
                  <a:lnTo>
                    <a:pt x="183" y="1955"/>
                  </a:lnTo>
                  <a:lnTo>
                    <a:pt x="192" y="1966"/>
                  </a:lnTo>
                  <a:lnTo>
                    <a:pt x="202" y="1974"/>
                  </a:lnTo>
                  <a:lnTo>
                    <a:pt x="213" y="1978"/>
                  </a:lnTo>
                  <a:lnTo>
                    <a:pt x="227" y="1978"/>
                  </a:lnTo>
                  <a:lnTo>
                    <a:pt x="242" y="1972"/>
                  </a:lnTo>
                  <a:lnTo>
                    <a:pt x="257" y="1959"/>
                  </a:lnTo>
                  <a:lnTo>
                    <a:pt x="274" y="1940"/>
                  </a:lnTo>
                  <a:lnTo>
                    <a:pt x="293" y="1913"/>
                  </a:lnTo>
                  <a:lnTo>
                    <a:pt x="312" y="1879"/>
                  </a:lnTo>
                  <a:lnTo>
                    <a:pt x="332" y="1838"/>
                  </a:lnTo>
                  <a:lnTo>
                    <a:pt x="354" y="1791"/>
                  </a:lnTo>
                  <a:lnTo>
                    <a:pt x="376" y="1737"/>
                  </a:lnTo>
                  <a:lnTo>
                    <a:pt x="401" y="1675"/>
                  </a:lnTo>
                  <a:lnTo>
                    <a:pt x="436" y="1575"/>
                  </a:lnTo>
                  <a:lnTo>
                    <a:pt x="470" y="1469"/>
                  </a:lnTo>
                  <a:lnTo>
                    <a:pt x="502" y="1359"/>
                  </a:lnTo>
                  <a:lnTo>
                    <a:pt x="533" y="1243"/>
                  </a:lnTo>
                  <a:lnTo>
                    <a:pt x="561" y="1123"/>
                  </a:lnTo>
                  <a:lnTo>
                    <a:pt x="588" y="998"/>
                  </a:lnTo>
                  <a:lnTo>
                    <a:pt x="605" y="912"/>
                  </a:lnTo>
                  <a:lnTo>
                    <a:pt x="619" y="831"/>
                  </a:lnTo>
                  <a:lnTo>
                    <a:pt x="632" y="755"/>
                  </a:lnTo>
                  <a:lnTo>
                    <a:pt x="645" y="686"/>
                  </a:lnTo>
                  <a:lnTo>
                    <a:pt x="654" y="622"/>
                  </a:lnTo>
                  <a:lnTo>
                    <a:pt x="662" y="564"/>
                  </a:lnTo>
                  <a:lnTo>
                    <a:pt x="669" y="511"/>
                  </a:lnTo>
                  <a:lnTo>
                    <a:pt x="674" y="465"/>
                  </a:lnTo>
                  <a:lnTo>
                    <a:pt x="677" y="423"/>
                  </a:lnTo>
                  <a:lnTo>
                    <a:pt x="678" y="387"/>
                  </a:lnTo>
                  <a:lnTo>
                    <a:pt x="678" y="358"/>
                  </a:lnTo>
                  <a:lnTo>
                    <a:pt x="676" y="334"/>
                  </a:lnTo>
                  <a:lnTo>
                    <a:pt x="673" y="315"/>
                  </a:lnTo>
                  <a:lnTo>
                    <a:pt x="667" y="302"/>
                  </a:lnTo>
                  <a:lnTo>
                    <a:pt x="657" y="288"/>
                  </a:lnTo>
                  <a:lnTo>
                    <a:pt x="645" y="280"/>
                  </a:lnTo>
                  <a:lnTo>
                    <a:pt x="631" y="278"/>
                  </a:lnTo>
                  <a:lnTo>
                    <a:pt x="616" y="281"/>
                  </a:lnTo>
                  <a:lnTo>
                    <a:pt x="600" y="2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noEditPoints="1"/>
            </p:cNvSpPr>
            <p:nvPr userDrawn="1"/>
          </p:nvSpPr>
          <p:spPr bwMode="auto">
            <a:xfrm>
              <a:off x="1319213" y="1062038"/>
              <a:ext cx="663575" cy="85725"/>
            </a:xfrm>
            <a:custGeom>
              <a:avLst/>
              <a:gdLst>
                <a:gd name="T0" fmla="*/ 136 w 2089"/>
                <a:gd name="T1" fmla="*/ 6 h 273"/>
                <a:gd name="T2" fmla="*/ 65 w 2089"/>
                <a:gd name="T3" fmla="*/ 210 h 273"/>
                <a:gd name="T4" fmla="*/ 99 w 2089"/>
                <a:gd name="T5" fmla="*/ 56 h 273"/>
                <a:gd name="T6" fmla="*/ 278 w 2089"/>
                <a:gd name="T7" fmla="*/ 227 h 273"/>
                <a:gd name="T8" fmla="*/ 333 w 2089"/>
                <a:gd name="T9" fmla="*/ 207 h 273"/>
                <a:gd name="T10" fmla="*/ 340 w 2089"/>
                <a:gd name="T11" fmla="*/ 137 h 273"/>
                <a:gd name="T12" fmla="*/ 331 w 2089"/>
                <a:gd name="T13" fmla="*/ 61 h 273"/>
                <a:gd name="T14" fmla="*/ 278 w 2089"/>
                <a:gd name="T15" fmla="*/ 46 h 273"/>
                <a:gd name="T16" fmla="*/ 334 w 2089"/>
                <a:gd name="T17" fmla="*/ 8 h 273"/>
                <a:gd name="T18" fmla="*/ 383 w 2089"/>
                <a:gd name="T19" fmla="*/ 56 h 273"/>
                <a:gd name="T20" fmla="*/ 392 w 2089"/>
                <a:gd name="T21" fmla="*/ 162 h 273"/>
                <a:gd name="T22" fmla="*/ 375 w 2089"/>
                <a:gd name="T23" fmla="*/ 235 h 273"/>
                <a:gd name="T24" fmla="*/ 310 w 2089"/>
                <a:gd name="T25" fmla="*/ 268 h 273"/>
                <a:gd name="T26" fmla="*/ 465 w 2089"/>
                <a:gd name="T27" fmla="*/ 6 h 273"/>
                <a:gd name="T28" fmla="*/ 597 w 2089"/>
                <a:gd name="T29" fmla="*/ 6 h 273"/>
                <a:gd name="T30" fmla="*/ 586 w 2089"/>
                <a:gd name="T31" fmla="*/ 268 h 273"/>
                <a:gd name="T32" fmla="*/ 735 w 2089"/>
                <a:gd name="T33" fmla="*/ 268 h 273"/>
                <a:gd name="T34" fmla="*/ 710 w 2089"/>
                <a:gd name="T35" fmla="*/ 169 h 273"/>
                <a:gd name="T36" fmla="*/ 710 w 2089"/>
                <a:gd name="T37" fmla="*/ 169 h 273"/>
                <a:gd name="T38" fmla="*/ 862 w 2089"/>
                <a:gd name="T39" fmla="*/ 6 h 273"/>
                <a:gd name="T40" fmla="*/ 1050 w 2089"/>
                <a:gd name="T41" fmla="*/ 49 h 273"/>
                <a:gd name="T42" fmla="*/ 941 w 2089"/>
                <a:gd name="T43" fmla="*/ 49 h 273"/>
                <a:gd name="T44" fmla="*/ 1031 w 2089"/>
                <a:gd name="T45" fmla="*/ 268 h 273"/>
                <a:gd name="T46" fmla="*/ 1180 w 2089"/>
                <a:gd name="T47" fmla="*/ 268 h 273"/>
                <a:gd name="T48" fmla="*/ 1155 w 2089"/>
                <a:gd name="T49" fmla="*/ 169 h 273"/>
                <a:gd name="T50" fmla="*/ 1155 w 2089"/>
                <a:gd name="T51" fmla="*/ 169 h 273"/>
                <a:gd name="T52" fmla="*/ 1355 w 2089"/>
                <a:gd name="T53" fmla="*/ 6 h 273"/>
                <a:gd name="T54" fmla="*/ 1466 w 2089"/>
                <a:gd name="T55" fmla="*/ 6 h 273"/>
                <a:gd name="T56" fmla="*/ 1487 w 2089"/>
                <a:gd name="T57" fmla="*/ 123 h 273"/>
                <a:gd name="T58" fmla="*/ 1487 w 2089"/>
                <a:gd name="T59" fmla="*/ 247 h 273"/>
                <a:gd name="T60" fmla="*/ 1466 w 2089"/>
                <a:gd name="T61" fmla="*/ 6 h 273"/>
                <a:gd name="T62" fmla="*/ 1680 w 2089"/>
                <a:gd name="T63" fmla="*/ 131 h 273"/>
                <a:gd name="T64" fmla="*/ 1683 w 2089"/>
                <a:gd name="T65" fmla="*/ 273 h 273"/>
                <a:gd name="T66" fmla="*/ 1628 w 2089"/>
                <a:gd name="T67" fmla="*/ 249 h 273"/>
                <a:gd name="T68" fmla="*/ 1610 w 2089"/>
                <a:gd name="T69" fmla="*/ 181 h 273"/>
                <a:gd name="T70" fmla="*/ 1610 w 2089"/>
                <a:gd name="T71" fmla="*/ 92 h 273"/>
                <a:gd name="T72" fmla="*/ 1628 w 2089"/>
                <a:gd name="T73" fmla="*/ 25 h 273"/>
                <a:gd name="T74" fmla="*/ 1683 w 2089"/>
                <a:gd name="T75" fmla="*/ 0 h 273"/>
                <a:gd name="T76" fmla="*/ 1747 w 2089"/>
                <a:gd name="T77" fmla="*/ 33 h 273"/>
                <a:gd name="T78" fmla="*/ 1730 w 2089"/>
                <a:gd name="T79" fmla="*/ 54 h 273"/>
                <a:gd name="T80" fmla="*/ 1683 w 2089"/>
                <a:gd name="T81" fmla="*/ 20 h 273"/>
                <a:gd name="T82" fmla="*/ 1637 w 2089"/>
                <a:gd name="T83" fmla="*/ 53 h 273"/>
                <a:gd name="T84" fmla="*/ 1631 w 2089"/>
                <a:gd name="T85" fmla="*/ 137 h 273"/>
                <a:gd name="T86" fmla="*/ 1637 w 2089"/>
                <a:gd name="T87" fmla="*/ 220 h 273"/>
                <a:gd name="T88" fmla="*/ 1683 w 2089"/>
                <a:gd name="T89" fmla="*/ 254 h 273"/>
                <a:gd name="T90" fmla="*/ 1858 w 2089"/>
                <a:gd name="T91" fmla="*/ 6 h 273"/>
                <a:gd name="T92" fmla="*/ 1918 w 2089"/>
                <a:gd name="T93" fmla="*/ 199 h 273"/>
                <a:gd name="T94" fmla="*/ 1858 w 2089"/>
                <a:gd name="T95" fmla="*/ 6 h 273"/>
                <a:gd name="T96" fmla="*/ 1869 w 2089"/>
                <a:gd name="T97" fmla="*/ 31 h 273"/>
                <a:gd name="T98" fmla="*/ 1985 w 2089"/>
                <a:gd name="T99" fmla="*/ 6 h 273"/>
                <a:gd name="T100" fmla="*/ 2089 w 2089"/>
                <a:gd name="T101" fmla="*/ 2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9" h="273">
                  <a:moveTo>
                    <a:pt x="51" y="268"/>
                  </a:moveTo>
                  <a:lnTo>
                    <a:pt x="0" y="268"/>
                  </a:lnTo>
                  <a:lnTo>
                    <a:pt x="68" y="6"/>
                  </a:lnTo>
                  <a:lnTo>
                    <a:pt x="136" y="6"/>
                  </a:lnTo>
                  <a:lnTo>
                    <a:pt x="203" y="268"/>
                  </a:lnTo>
                  <a:lnTo>
                    <a:pt x="150" y="268"/>
                  </a:lnTo>
                  <a:lnTo>
                    <a:pt x="135" y="210"/>
                  </a:lnTo>
                  <a:lnTo>
                    <a:pt x="65" y="210"/>
                  </a:lnTo>
                  <a:lnTo>
                    <a:pt x="51" y="268"/>
                  </a:lnTo>
                  <a:close/>
                  <a:moveTo>
                    <a:pt x="124" y="169"/>
                  </a:moveTo>
                  <a:lnTo>
                    <a:pt x="100" y="56"/>
                  </a:lnTo>
                  <a:lnTo>
                    <a:pt x="99" y="56"/>
                  </a:lnTo>
                  <a:lnTo>
                    <a:pt x="75" y="169"/>
                  </a:lnTo>
                  <a:lnTo>
                    <a:pt x="124" y="169"/>
                  </a:lnTo>
                  <a:close/>
                  <a:moveTo>
                    <a:pt x="278" y="46"/>
                  </a:moveTo>
                  <a:lnTo>
                    <a:pt x="278" y="227"/>
                  </a:lnTo>
                  <a:lnTo>
                    <a:pt x="302" y="227"/>
                  </a:lnTo>
                  <a:lnTo>
                    <a:pt x="316" y="225"/>
                  </a:lnTo>
                  <a:lnTo>
                    <a:pt x="327" y="218"/>
                  </a:lnTo>
                  <a:lnTo>
                    <a:pt x="333" y="207"/>
                  </a:lnTo>
                  <a:lnTo>
                    <a:pt x="336" y="196"/>
                  </a:lnTo>
                  <a:lnTo>
                    <a:pt x="338" y="180"/>
                  </a:lnTo>
                  <a:lnTo>
                    <a:pt x="340" y="160"/>
                  </a:lnTo>
                  <a:lnTo>
                    <a:pt x="340" y="137"/>
                  </a:lnTo>
                  <a:lnTo>
                    <a:pt x="340" y="109"/>
                  </a:lnTo>
                  <a:lnTo>
                    <a:pt x="338" y="88"/>
                  </a:lnTo>
                  <a:lnTo>
                    <a:pt x="336" y="74"/>
                  </a:lnTo>
                  <a:lnTo>
                    <a:pt x="331" y="61"/>
                  </a:lnTo>
                  <a:lnTo>
                    <a:pt x="323" y="52"/>
                  </a:lnTo>
                  <a:lnTo>
                    <a:pt x="315" y="47"/>
                  </a:lnTo>
                  <a:lnTo>
                    <a:pt x="304" y="46"/>
                  </a:lnTo>
                  <a:lnTo>
                    <a:pt x="278" y="46"/>
                  </a:lnTo>
                  <a:close/>
                  <a:moveTo>
                    <a:pt x="226" y="268"/>
                  </a:moveTo>
                  <a:lnTo>
                    <a:pt x="226" y="6"/>
                  </a:lnTo>
                  <a:lnTo>
                    <a:pt x="312" y="6"/>
                  </a:lnTo>
                  <a:lnTo>
                    <a:pt x="334" y="8"/>
                  </a:lnTo>
                  <a:lnTo>
                    <a:pt x="352" y="15"/>
                  </a:lnTo>
                  <a:lnTo>
                    <a:pt x="366" y="25"/>
                  </a:lnTo>
                  <a:lnTo>
                    <a:pt x="377" y="40"/>
                  </a:lnTo>
                  <a:lnTo>
                    <a:pt x="383" y="56"/>
                  </a:lnTo>
                  <a:lnTo>
                    <a:pt x="389" y="78"/>
                  </a:lnTo>
                  <a:lnTo>
                    <a:pt x="392" y="104"/>
                  </a:lnTo>
                  <a:lnTo>
                    <a:pt x="393" y="136"/>
                  </a:lnTo>
                  <a:lnTo>
                    <a:pt x="392" y="162"/>
                  </a:lnTo>
                  <a:lnTo>
                    <a:pt x="391" y="184"/>
                  </a:lnTo>
                  <a:lnTo>
                    <a:pt x="388" y="203"/>
                  </a:lnTo>
                  <a:lnTo>
                    <a:pt x="383" y="216"/>
                  </a:lnTo>
                  <a:lnTo>
                    <a:pt x="375" y="235"/>
                  </a:lnTo>
                  <a:lnTo>
                    <a:pt x="364" y="250"/>
                  </a:lnTo>
                  <a:lnTo>
                    <a:pt x="349" y="260"/>
                  </a:lnTo>
                  <a:lnTo>
                    <a:pt x="331" y="266"/>
                  </a:lnTo>
                  <a:lnTo>
                    <a:pt x="310" y="268"/>
                  </a:lnTo>
                  <a:lnTo>
                    <a:pt x="226" y="268"/>
                  </a:lnTo>
                  <a:close/>
                  <a:moveTo>
                    <a:pt x="472" y="268"/>
                  </a:moveTo>
                  <a:lnTo>
                    <a:pt x="411" y="6"/>
                  </a:lnTo>
                  <a:lnTo>
                    <a:pt x="465" y="6"/>
                  </a:lnTo>
                  <a:lnTo>
                    <a:pt x="502" y="196"/>
                  </a:lnTo>
                  <a:lnTo>
                    <a:pt x="503" y="196"/>
                  </a:lnTo>
                  <a:lnTo>
                    <a:pt x="546" y="6"/>
                  </a:lnTo>
                  <a:lnTo>
                    <a:pt x="597" y="6"/>
                  </a:lnTo>
                  <a:lnTo>
                    <a:pt x="532" y="268"/>
                  </a:lnTo>
                  <a:lnTo>
                    <a:pt x="472" y="268"/>
                  </a:lnTo>
                  <a:close/>
                  <a:moveTo>
                    <a:pt x="637" y="268"/>
                  </a:moveTo>
                  <a:lnTo>
                    <a:pt x="586" y="268"/>
                  </a:lnTo>
                  <a:lnTo>
                    <a:pt x="654" y="6"/>
                  </a:lnTo>
                  <a:lnTo>
                    <a:pt x="722" y="6"/>
                  </a:lnTo>
                  <a:lnTo>
                    <a:pt x="789" y="268"/>
                  </a:lnTo>
                  <a:lnTo>
                    <a:pt x="735" y="268"/>
                  </a:lnTo>
                  <a:lnTo>
                    <a:pt x="721" y="210"/>
                  </a:lnTo>
                  <a:lnTo>
                    <a:pt x="651" y="210"/>
                  </a:lnTo>
                  <a:lnTo>
                    <a:pt x="637" y="268"/>
                  </a:lnTo>
                  <a:close/>
                  <a:moveTo>
                    <a:pt x="710" y="169"/>
                  </a:moveTo>
                  <a:lnTo>
                    <a:pt x="686" y="56"/>
                  </a:lnTo>
                  <a:lnTo>
                    <a:pt x="684" y="56"/>
                  </a:lnTo>
                  <a:lnTo>
                    <a:pt x="661" y="169"/>
                  </a:lnTo>
                  <a:lnTo>
                    <a:pt x="710" y="169"/>
                  </a:lnTo>
                  <a:close/>
                  <a:moveTo>
                    <a:pt x="862" y="268"/>
                  </a:moveTo>
                  <a:lnTo>
                    <a:pt x="811" y="268"/>
                  </a:lnTo>
                  <a:lnTo>
                    <a:pt x="811" y="6"/>
                  </a:lnTo>
                  <a:lnTo>
                    <a:pt x="862" y="6"/>
                  </a:lnTo>
                  <a:lnTo>
                    <a:pt x="862" y="268"/>
                  </a:lnTo>
                  <a:close/>
                  <a:moveTo>
                    <a:pt x="883" y="6"/>
                  </a:moveTo>
                  <a:lnTo>
                    <a:pt x="1050" y="6"/>
                  </a:lnTo>
                  <a:lnTo>
                    <a:pt x="1050" y="49"/>
                  </a:lnTo>
                  <a:lnTo>
                    <a:pt x="992" y="49"/>
                  </a:lnTo>
                  <a:lnTo>
                    <a:pt x="992" y="268"/>
                  </a:lnTo>
                  <a:lnTo>
                    <a:pt x="941" y="268"/>
                  </a:lnTo>
                  <a:lnTo>
                    <a:pt x="941" y="49"/>
                  </a:lnTo>
                  <a:lnTo>
                    <a:pt x="883" y="49"/>
                  </a:lnTo>
                  <a:lnTo>
                    <a:pt x="883" y="6"/>
                  </a:lnTo>
                  <a:close/>
                  <a:moveTo>
                    <a:pt x="1082" y="268"/>
                  </a:moveTo>
                  <a:lnTo>
                    <a:pt x="1031" y="268"/>
                  </a:lnTo>
                  <a:lnTo>
                    <a:pt x="1099" y="6"/>
                  </a:lnTo>
                  <a:lnTo>
                    <a:pt x="1168" y="6"/>
                  </a:lnTo>
                  <a:lnTo>
                    <a:pt x="1235" y="268"/>
                  </a:lnTo>
                  <a:lnTo>
                    <a:pt x="1180" y="268"/>
                  </a:lnTo>
                  <a:lnTo>
                    <a:pt x="1167" y="210"/>
                  </a:lnTo>
                  <a:lnTo>
                    <a:pt x="1096" y="210"/>
                  </a:lnTo>
                  <a:lnTo>
                    <a:pt x="1082" y="268"/>
                  </a:lnTo>
                  <a:close/>
                  <a:moveTo>
                    <a:pt x="1155" y="169"/>
                  </a:moveTo>
                  <a:lnTo>
                    <a:pt x="1131" y="56"/>
                  </a:lnTo>
                  <a:lnTo>
                    <a:pt x="1130" y="56"/>
                  </a:lnTo>
                  <a:lnTo>
                    <a:pt x="1107" y="169"/>
                  </a:lnTo>
                  <a:lnTo>
                    <a:pt x="1155" y="169"/>
                  </a:lnTo>
                  <a:close/>
                  <a:moveTo>
                    <a:pt x="1436" y="268"/>
                  </a:moveTo>
                  <a:lnTo>
                    <a:pt x="1333" y="268"/>
                  </a:lnTo>
                  <a:lnTo>
                    <a:pt x="1333" y="6"/>
                  </a:lnTo>
                  <a:lnTo>
                    <a:pt x="1355" y="6"/>
                  </a:lnTo>
                  <a:lnTo>
                    <a:pt x="1355" y="247"/>
                  </a:lnTo>
                  <a:lnTo>
                    <a:pt x="1436" y="247"/>
                  </a:lnTo>
                  <a:lnTo>
                    <a:pt x="1436" y="268"/>
                  </a:lnTo>
                  <a:close/>
                  <a:moveTo>
                    <a:pt x="1466" y="6"/>
                  </a:moveTo>
                  <a:lnTo>
                    <a:pt x="1577" y="6"/>
                  </a:lnTo>
                  <a:lnTo>
                    <a:pt x="1577" y="25"/>
                  </a:lnTo>
                  <a:lnTo>
                    <a:pt x="1487" y="25"/>
                  </a:lnTo>
                  <a:lnTo>
                    <a:pt x="1487" y="123"/>
                  </a:lnTo>
                  <a:lnTo>
                    <a:pt x="1573" y="123"/>
                  </a:lnTo>
                  <a:lnTo>
                    <a:pt x="1573" y="143"/>
                  </a:lnTo>
                  <a:lnTo>
                    <a:pt x="1487" y="143"/>
                  </a:lnTo>
                  <a:lnTo>
                    <a:pt x="1487" y="247"/>
                  </a:lnTo>
                  <a:lnTo>
                    <a:pt x="1579" y="247"/>
                  </a:lnTo>
                  <a:lnTo>
                    <a:pt x="1579" y="268"/>
                  </a:lnTo>
                  <a:lnTo>
                    <a:pt x="1466" y="268"/>
                  </a:lnTo>
                  <a:lnTo>
                    <a:pt x="1466" y="6"/>
                  </a:lnTo>
                  <a:close/>
                  <a:moveTo>
                    <a:pt x="1730" y="245"/>
                  </a:moveTo>
                  <a:lnTo>
                    <a:pt x="1730" y="151"/>
                  </a:lnTo>
                  <a:lnTo>
                    <a:pt x="1680" y="151"/>
                  </a:lnTo>
                  <a:lnTo>
                    <a:pt x="1680" y="131"/>
                  </a:lnTo>
                  <a:lnTo>
                    <a:pt x="1751" y="131"/>
                  </a:lnTo>
                  <a:lnTo>
                    <a:pt x="1751" y="262"/>
                  </a:lnTo>
                  <a:lnTo>
                    <a:pt x="1718" y="270"/>
                  </a:lnTo>
                  <a:lnTo>
                    <a:pt x="1683" y="273"/>
                  </a:lnTo>
                  <a:lnTo>
                    <a:pt x="1666" y="271"/>
                  </a:lnTo>
                  <a:lnTo>
                    <a:pt x="1652" y="267"/>
                  </a:lnTo>
                  <a:lnTo>
                    <a:pt x="1638" y="260"/>
                  </a:lnTo>
                  <a:lnTo>
                    <a:pt x="1628" y="249"/>
                  </a:lnTo>
                  <a:lnTo>
                    <a:pt x="1620" y="234"/>
                  </a:lnTo>
                  <a:lnTo>
                    <a:pt x="1614" y="216"/>
                  </a:lnTo>
                  <a:lnTo>
                    <a:pt x="1610" y="195"/>
                  </a:lnTo>
                  <a:lnTo>
                    <a:pt x="1610" y="181"/>
                  </a:lnTo>
                  <a:lnTo>
                    <a:pt x="1609" y="162"/>
                  </a:lnTo>
                  <a:lnTo>
                    <a:pt x="1609" y="137"/>
                  </a:lnTo>
                  <a:lnTo>
                    <a:pt x="1609" y="110"/>
                  </a:lnTo>
                  <a:lnTo>
                    <a:pt x="1610" y="92"/>
                  </a:lnTo>
                  <a:lnTo>
                    <a:pt x="1610" y="79"/>
                  </a:lnTo>
                  <a:lnTo>
                    <a:pt x="1614" y="57"/>
                  </a:lnTo>
                  <a:lnTo>
                    <a:pt x="1620" y="39"/>
                  </a:lnTo>
                  <a:lnTo>
                    <a:pt x="1628" y="25"/>
                  </a:lnTo>
                  <a:lnTo>
                    <a:pt x="1638" y="14"/>
                  </a:lnTo>
                  <a:lnTo>
                    <a:pt x="1652" y="7"/>
                  </a:lnTo>
                  <a:lnTo>
                    <a:pt x="1666" y="2"/>
                  </a:lnTo>
                  <a:lnTo>
                    <a:pt x="1683" y="0"/>
                  </a:lnTo>
                  <a:lnTo>
                    <a:pt x="1706" y="2"/>
                  </a:lnTo>
                  <a:lnTo>
                    <a:pt x="1723" y="9"/>
                  </a:lnTo>
                  <a:lnTo>
                    <a:pt x="1737" y="19"/>
                  </a:lnTo>
                  <a:lnTo>
                    <a:pt x="1747" y="33"/>
                  </a:lnTo>
                  <a:lnTo>
                    <a:pt x="1752" y="51"/>
                  </a:lnTo>
                  <a:lnTo>
                    <a:pt x="1754" y="73"/>
                  </a:lnTo>
                  <a:lnTo>
                    <a:pt x="1732" y="73"/>
                  </a:lnTo>
                  <a:lnTo>
                    <a:pt x="1730" y="54"/>
                  </a:lnTo>
                  <a:lnTo>
                    <a:pt x="1725" y="39"/>
                  </a:lnTo>
                  <a:lnTo>
                    <a:pt x="1715" y="29"/>
                  </a:lnTo>
                  <a:lnTo>
                    <a:pt x="1701" y="23"/>
                  </a:lnTo>
                  <a:lnTo>
                    <a:pt x="1683" y="20"/>
                  </a:lnTo>
                  <a:lnTo>
                    <a:pt x="1667" y="23"/>
                  </a:lnTo>
                  <a:lnTo>
                    <a:pt x="1654" y="29"/>
                  </a:lnTo>
                  <a:lnTo>
                    <a:pt x="1644" y="39"/>
                  </a:lnTo>
                  <a:lnTo>
                    <a:pt x="1637" y="53"/>
                  </a:lnTo>
                  <a:lnTo>
                    <a:pt x="1634" y="67"/>
                  </a:lnTo>
                  <a:lnTo>
                    <a:pt x="1632" y="85"/>
                  </a:lnTo>
                  <a:lnTo>
                    <a:pt x="1631" y="108"/>
                  </a:lnTo>
                  <a:lnTo>
                    <a:pt x="1631" y="137"/>
                  </a:lnTo>
                  <a:lnTo>
                    <a:pt x="1631" y="165"/>
                  </a:lnTo>
                  <a:lnTo>
                    <a:pt x="1632" y="189"/>
                  </a:lnTo>
                  <a:lnTo>
                    <a:pt x="1634" y="207"/>
                  </a:lnTo>
                  <a:lnTo>
                    <a:pt x="1637" y="220"/>
                  </a:lnTo>
                  <a:lnTo>
                    <a:pt x="1644" y="234"/>
                  </a:lnTo>
                  <a:lnTo>
                    <a:pt x="1654" y="244"/>
                  </a:lnTo>
                  <a:lnTo>
                    <a:pt x="1667" y="251"/>
                  </a:lnTo>
                  <a:lnTo>
                    <a:pt x="1683" y="254"/>
                  </a:lnTo>
                  <a:lnTo>
                    <a:pt x="1700" y="253"/>
                  </a:lnTo>
                  <a:lnTo>
                    <a:pt x="1717" y="250"/>
                  </a:lnTo>
                  <a:lnTo>
                    <a:pt x="1730" y="245"/>
                  </a:lnTo>
                  <a:close/>
                  <a:moveTo>
                    <a:pt x="1858" y="6"/>
                  </a:moveTo>
                  <a:lnTo>
                    <a:pt x="1883" y="6"/>
                  </a:lnTo>
                  <a:lnTo>
                    <a:pt x="1961" y="268"/>
                  </a:lnTo>
                  <a:lnTo>
                    <a:pt x="1937" y="268"/>
                  </a:lnTo>
                  <a:lnTo>
                    <a:pt x="1918" y="199"/>
                  </a:lnTo>
                  <a:lnTo>
                    <a:pt x="1821" y="199"/>
                  </a:lnTo>
                  <a:lnTo>
                    <a:pt x="1802" y="268"/>
                  </a:lnTo>
                  <a:lnTo>
                    <a:pt x="1780" y="268"/>
                  </a:lnTo>
                  <a:lnTo>
                    <a:pt x="1858" y="6"/>
                  </a:lnTo>
                  <a:close/>
                  <a:moveTo>
                    <a:pt x="1828" y="179"/>
                  </a:moveTo>
                  <a:lnTo>
                    <a:pt x="1912" y="179"/>
                  </a:lnTo>
                  <a:lnTo>
                    <a:pt x="1870" y="31"/>
                  </a:lnTo>
                  <a:lnTo>
                    <a:pt x="1869" y="31"/>
                  </a:lnTo>
                  <a:lnTo>
                    <a:pt x="1828" y="179"/>
                  </a:lnTo>
                  <a:close/>
                  <a:moveTo>
                    <a:pt x="2089" y="268"/>
                  </a:moveTo>
                  <a:lnTo>
                    <a:pt x="1985" y="268"/>
                  </a:lnTo>
                  <a:lnTo>
                    <a:pt x="1985" y="6"/>
                  </a:lnTo>
                  <a:lnTo>
                    <a:pt x="2008" y="6"/>
                  </a:lnTo>
                  <a:lnTo>
                    <a:pt x="2008" y="247"/>
                  </a:lnTo>
                  <a:lnTo>
                    <a:pt x="2089" y="247"/>
                  </a:lnTo>
                  <a:lnTo>
                    <a:pt x="2089" y="2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noEditPoints="1"/>
            </p:cNvSpPr>
            <p:nvPr userDrawn="1"/>
          </p:nvSpPr>
          <p:spPr bwMode="auto">
            <a:xfrm>
              <a:off x="1395413" y="1222375"/>
              <a:ext cx="509588" cy="158750"/>
            </a:xfrm>
            <a:custGeom>
              <a:avLst/>
              <a:gdLst>
                <a:gd name="T0" fmla="*/ 36 w 1605"/>
                <a:gd name="T1" fmla="*/ 131 h 502"/>
                <a:gd name="T2" fmla="*/ 228 w 1605"/>
                <a:gd name="T3" fmla="*/ 18 h 502"/>
                <a:gd name="T4" fmla="*/ 296 w 1605"/>
                <a:gd name="T5" fmla="*/ 18 h 502"/>
                <a:gd name="T6" fmla="*/ 402 w 1605"/>
                <a:gd name="T7" fmla="*/ 185 h 502"/>
                <a:gd name="T8" fmla="*/ 453 w 1605"/>
                <a:gd name="T9" fmla="*/ 72 h 502"/>
                <a:gd name="T10" fmla="*/ 380 w 1605"/>
                <a:gd name="T11" fmla="*/ 37 h 502"/>
                <a:gd name="T12" fmla="*/ 384 w 1605"/>
                <a:gd name="T13" fmla="*/ 7 h 502"/>
                <a:gd name="T14" fmla="*/ 469 w 1605"/>
                <a:gd name="T15" fmla="*/ 100 h 502"/>
                <a:gd name="T16" fmla="*/ 384 w 1605"/>
                <a:gd name="T17" fmla="*/ 193 h 502"/>
                <a:gd name="T18" fmla="*/ 501 w 1605"/>
                <a:gd name="T19" fmla="*/ 197 h 502"/>
                <a:gd name="T20" fmla="*/ 591 w 1605"/>
                <a:gd name="T21" fmla="*/ 79 h 502"/>
                <a:gd name="T22" fmla="*/ 594 w 1605"/>
                <a:gd name="T23" fmla="*/ 152 h 502"/>
                <a:gd name="T24" fmla="*/ 579 w 1605"/>
                <a:gd name="T25" fmla="*/ 133 h 502"/>
                <a:gd name="T26" fmla="*/ 565 w 1605"/>
                <a:gd name="T27" fmla="*/ 85 h 502"/>
                <a:gd name="T28" fmla="*/ 518 w 1605"/>
                <a:gd name="T29" fmla="*/ 18 h 502"/>
                <a:gd name="T30" fmla="*/ 721 w 1605"/>
                <a:gd name="T31" fmla="*/ 197 h 502"/>
                <a:gd name="T32" fmla="*/ 864 w 1605"/>
                <a:gd name="T33" fmla="*/ 104 h 502"/>
                <a:gd name="T34" fmla="*/ 898 w 1605"/>
                <a:gd name="T35" fmla="*/ 4 h 502"/>
                <a:gd name="T36" fmla="*/ 1096 w 1605"/>
                <a:gd name="T37" fmla="*/ 31 h 502"/>
                <a:gd name="T38" fmla="*/ 1039 w 1605"/>
                <a:gd name="T39" fmla="*/ 65 h 502"/>
                <a:gd name="T40" fmla="*/ 1098 w 1605"/>
                <a:gd name="T41" fmla="*/ 192 h 502"/>
                <a:gd name="T42" fmla="*/ 1034 w 1605"/>
                <a:gd name="T43" fmla="*/ 155 h 502"/>
                <a:gd name="T44" fmla="*/ 1099 w 1605"/>
                <a:gd name="T45" fmla="*/ 152 h 502"/>
                <a:gd name="T46" fmla="*/ 1021 w 1605"/>
                <a:gd name="T47" fmla="*/ 62 h 502"/>
                <a:gd name="T48" fmla="*/ 1114 w 1605"/>
                <a:gd name="T49" fmla="*/ 33 h 502"/>
                <a:gd name="T50" fmla="*/ 1246 w 1605"/>
                <a:gd name="T51" fmla="*/ 4 h 502"/>
                <a:gd name="T52" fmla="*/ 1444 w 1605"/>
                <a:gd name="T53" fmla="*/ 174 h 502"/>
                <a:gd name="T54" fmla="*/ 1515 w 1605"/>
                <a:gd name="T55" fmla="*/ 183 h 502"/>
                <a:gd name="T56" fmla="*/ 1589 w 1605"/>
                <a:gd name="T57" fmla="*/ 89 h 502"/>
                <a:gd name="T58" fmla="*/ 1499 w 1605"/>
                <a:gd name="T59" fmla="*/ 197 h 502"/>
                <a:gd name="T60" fmla="*/ 1605 w 1605"/>
                <a:gd name="T61" fmla="*/ 100 h 502"/>
                <a:gd name="T62" fmla="*/ 296 w 1605"/>
                <a:gd name="T63" fmla="*/ 305 h 502"/>
                <a:gd name="T64" fmla="*/ 337 w 1605"/>
                <a:gd name="T65" fmla="*/ 433 h 502"/>
                <a:gd name="T66" fmla="*/ 473 w 1605"/>
                <a:gd name="T67" fmla="*/ 471 h 502"/>
                <a:gd name="T68" fmla="*/ 469 w 1605"/>
                <a:gd name="T69" fmla="*/ 328 h 502"/>
                <a:gd name="T70" fmla="*/ 483 w 1605"/>
                <a:gd name="T71" fmla="*/ 319 h 502"/>
                <a:gd name="T72" fmla="*/ 480 w 1605"/>
                <a:gd name="T73" fmla="*/ 485 h 502"/>
                <a:gd name="T74" fmla="*/ 519 w 1605"/>
                <a:gd name="T75" fmla="*/ 305 h 502"/>
                <a:gd name="T76" fmla="*/ 691 w 1605"/>
                <a:gd name="T77" fmla="*/ 482 h 502"/>
                <a:gd name="T78" fmla="*/ 752 w 1605"/>
                <a:gd name="T79" fmla="*/ 401 h 502"/>
                <a:gd name="T80" fmla="*/ 684 w 1605"/>
                <a:gd name="T81" fmla="*/ 329 h 502"/>
                <a:gd name="T82" fmla="*/ 672 w 1605"/>
                <a:gd name="T83" fmla="*/ 318 h 502"/>
                <a:gd name="T84" fmla="*/ 767 w 1605"/>
                <a:gd name="T85" fmla="*/ 378 h 502"/>
                <a:gd name="T86" fmla="*/ 696 w 1605"/>
                <a:gd name="T87" fmla="*/ 500 h 502"/>
                <a:gd name="T88" fmla="*/ 822 w 1605"/>
                <a:gd name="T89" fmla="*/ 495 h 502"/>
                <a:gd name="T90" fmla="*/ 805 w 1605"/>
                <a:gd name="T91" fmla="*/ 332 h 502"/>
                <a:gd name="T92" fmla="*/ 897 w 1605"/>
                <a:gd name="T93" fmla="*/ 358 h 502"/>
                <a:gd name="T94" fmla="*/ 819 w 1605"/>
                <a:gd name="T95" fmla="*/ 339 h 502"/>
                <a:gd name="T96" fmla="*/ 840 w 1605"/>
                <a:gd name="T97" fmla="*/ 486 h 502"/>
                <a:gd name="T98" fmla="*/ 885 w 1605"/>
                <a:gd name="T99" fmla="*/ 489 h 502"/>
                <a:gd name="T100" fmla="*/ 929 w 1605"/>
                <a:gd name="T101" fmla="*/ 498 h 502"/>
                <a:gd name="T102" fmla="*/ 1035 w 1605"/>
                <a:gd name="T103" fmla="*/ 319 h 502"/>
                <a:gd name="T104" fmla="*/ 1179 w 1605"/>
                <a:gd name="T105" fmla="*/ 319 h 502"/>
                <a:gd name="T106" fmla="*/ 1368 w 1605"/>
                <a:gd name="T107" fmla="*/ 353 h 502"/>
                <a:gd name="T108" fmla="*/ 1291 w 1605"/>
                <a:gd name="T109" fmla="*/ 332 h 502"/>
                <a:gd name="T110" fmla="*/ 1368 w 1605"/>
                <a:gd name="T111" fmla="*/ 451 h 502"/>
                <a:gd name="T112" fmla="*/ 1270 w 1605"/>
                <a:gd name="T113" fmla="*/ 461 h 502"/>
                <a:gd name="T114" fmla="*/ 1340 w 1605"/>
                <a:gd name="T115" fmla="*/ 482 h 502"/>
                <a:gd name="T116" fmla="*/ 1295 w 1605"/>
                <a:gd name="T117" fmla="*/ 392 h 502"/>
                <a:gd name="T118" fmla="*/ 1338 w 1605"/>
                <a:gd name="T119"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502">
                  <a:moveTo>
                    <a:pt x="58" y="4"/>
                  </a:moveTo>
                  <a:lnTo>
                    <a:pt x="77" y="4"/>
                  </a:lnTo>
                  <a:lnTo>
                    <a:pt x="134" y="197"/>
                  </a:lnTo>
                  <a:lnTo>
                    <a:pt x="117" y="197"/>
                  </a:lnTo>
                  <a:lnTo>
                    <a:pt x="103" y="146"/>
                  </a:lnTo>
                  <a:lnTo>
                    <a:pt x="31" y="146"/>
                  </a:lnTo>
                  <a:lnTo>
                    <a:pt x="16" y="197"/>
                  </a:lnTo>
                  <a:lnTo>
                    <a:pt x="0" y="197"/>
                  </a:lnTo>
                  <a:lnTo>
                    <a:pt x="58" y="4"/>
                  </a:lnTo>
                  <a:close/>
                  <a:moveTo>
                    <a:pt x="36" y="131"/>
                  </a:moveTo>
                  <a:lnTo>
                    <a:pt x="98" y="131"/>
                  </a:lnTo>
                  <a:lnTo>
                    <a:pt x="67" y="22"/>
                  </a:lnTo>
                  <a:lnTo>
                    <a:pt x="66" y="22"/>
                  </a:lnTo>
                  <a:lnTo>
                    <a:pt x="36" y="131"/>
                  </a:lnTo>
                  <a:close/>
                  <a:moveTo>
                    <a:pt x="168" y="197"/>
                  </a:moveTo>
                  <a:lnTo>
                    <a:pt x="168" y="18"/>
                  </a:lnTo>
                  <a:lnTo>
                    <a:pt x="123" y="18"/>
                  </a:lnTo>
                  <a:lnTo>
                    <a:pt x="123" y="4"/>
                  </a:lnTo>
                  <a:lnTo>
                    <a:pt x="228" y="4"/>
                  </a:lnTo>
                  <a:lnTo>
                    <a:pt x="228" y="18"/>
                  </a:lnTo>
                  <a:lnTo>
                    <a:pt x="184" y="18"/>
                  </a:lnTo>
                  <a:lnTo>
                    <a:pt x="184" y="197"/>
                  </a:lnTo>
                  <a:lnTo>
                    <a:pt x="168" y="197"/>
                  </a:lnTo>
                  <a:close/>
                  <a:moveTo>
                    <a:pt x="280" y="197"/>
                  </a:moveTo>
                  <a:lnTo>
                    <a:pt x="280" y="18"/>
                  </a:lnTo>
                  <a:lnTo>
                    <a:pt x="235" y="18"/>
                  </a:lnTo>
                  <a:lnTo>
                    <a:pt x="235" y="4"/>
                  </a:lnTo>
                  <a:lnTo>
                    <a:pt x="341" y="4"/>
                  </a:lnTo>
                  <a:lnTo>
                    <a:pt x="341" y="18"/>
                  </a:lnTo>
                  <a:lnTo>
                    <a:pt x="296" y="18"/>
                  </a:lnTo>
                  <a:lnTo>
                    <a:pt x="296" y="197"/>
                  </a:lnTo>
                  <a:lnTo>
                    <a:pt x="280" y="197"/>
                  </a:lnTo>
                  <a:close/>
                  <a:moveTo>
                    <a:pt x="375" y="100"/>
                  </a:moveTo>
                  <a:lnTo>
                    <a:pt x="375" y="122"/>
                  </a:lnTo>
                  <a:lnTo>
                    <a:pt x="376" y="139"/>
                  </a:lnTo>
                  <a:lnTo>
                    <a:pt x="378" y="152"/>
                  </a:lnTo>
                  <a:lnTo>
                    <a:pt x="380" y="162"/>
                  </a:lnTo>
                  <a:lnTo>
                    <a:pt x="386" y="173"/>
                  </a:lnTo>
                  <a:lnTo>
                    <a:pt x="393" y="180"/>
                  </a:lnTo>
                  <a:lnTo>
                    <a:pt x="402" y="185"/>
                  </a:lnTo>
                  <a:lnTo>
                    <a:pt x="414" y="186"/>
                  </a:lnTo>
                  <a:lnTo>
                    <a:pt x="426" y="185"/>
                  </a:lnTo>
                  <a:lnTo>
                    <a:pt x="435" y="180"/>
                  </a:lnTo>
                  <a:lnTo>
                    <a:pt x="442" y="173"/>
                  </a:lnTo>
                  <a:lnTo>
                    <a:pt x="448" y="162"/>
                  </a:lnTo>
                  <a:lnTo>
                    <a:pt x="451" y="152"/>
                  </a:lnTo>
                  <a:lnTo>
                    <a:pt x="452" y="139"/>
                  </a:lnTo>
                  <a:lnTo>
                    <a:pt x="453" y="122"/>
                  </a:lnTo>
                  <a:lnTo>
                    <a:pt x="453" y="100"/>
                  </a:lnTo>
                  <a:lnTo>
                    <a:pt x="453" y="72"/>
                  </a:lnTo>
                  <a:lnTo>
                    <a:pt x="451" y="52"/>
                  </a:lnTo>
                  <a:lnTo>
                    <a:pt x="448" y="37"/>
                  </a:lnTo>
                  <a:lnTo>
                    <a:pt x="442" y="27"/>
                  </a:lnTo>
                  <a:lnTo>
                    <a:pt x="435" y="20"/>
                  </a:lnTo>
                  <a:lnTo>
                    <a:pt x="426" y="15"/>
                  </a:lnTo>
                  <a:lnTo>
                    <a:pt x="414" y="14"/>
                  </a:lnTo>
                  <a:lnTo>
                    <a:pt x="402" y="15"/>
                  </a:lnTo>
                  <a:lnTo>
                    <a:pt x="393" y="20"/>
                  </a:lnTo>
                  <a:lnTo>
                    <a:pt x="386" y="27"/>
                  </a:lnTo>
                  <a:lnTo>
                    <a:pt x="380" y="37"/>
                  </a:lnTo>
                  <a:lnTo>
                    <a:pt x="377" y="52"/>
                  </a:lnTo>
                  <a:lnTo>
                    <a:pt x="375" y="72"/>
                  </a:lnTo>
                  <a:lnTo>
                    <a:pt x="375" y="100"/>
                  </a:lnTo>
                  <a:close/>
                  <a:moveTo>
                    <a:pt x="359" y="100"/>
                  </a:moveTo>
                  <a:lnTo>
                    <a:pt x="359" y="77"/>
                  </a:lnTo>
                  <a:lnTo>
                    <a:pt x="361" y="57"/>
                  </a:lnTo>
                  <a:lnTo>
                    <a:pt x="363" y="41"/>
                  </a:lnTo>
                  <a:lnTo>
                    <a:pt x="366" y="30"/>
                  </a:lnTo>
                  <a:lnTo>
                    <a:pt x="373" y="17"/>
                  </a:lnTo>
                  <a:lnTo>
                    <a:pt x="384" y="7"/>
                  </a:lnTo>
                  <a:lnTo>
                    <a:pt x="398" y="2"/>
                  </a:lnTo>
                  <a:lnTo>
                    <a:pt x="414" y="0"/>
                  </a:lnTo>
                  <a:lnTo>
                    <a:pt x="431" y="2"/>
                  </a:lnTo>
                  <a:lnTo>
                    <a:pt x="445" y="7"/>
                  </a:lnTo>
                  <a:lnTo>
                    <a:pt x="455" y="17"/>
                  </a:lnTo>
                  <a:lnTo>
                    <a:pt x="462" y="30"/>
                  </a:lnTo>
                  <a:lnTo>
                    <a:pt x="465" y="41"/>
                  </a:lnTo>
                  <a:lnTo>
                    <a:pt x="468" y="57"/>
                  </a:lnTo>
                  <a:lnTo>
                    <a:pt x="469" y="77"/>
                  </a:lnTo>
                  <a:lnTo>
                    <a:pt x="469" y="100"/>
                  </a:lnTo>
                  <a:lnTo>
                    <a:pt x="469" y="124"/>
                  </a:lnTo>
                  <a:lnTo>
                    <a:pt x="468" y="143"/>
                  </a:lnTo>
                  <a:lnTo>
                    <a:pt x="465" y="158"/>
                  </a:lnTo>
                  <a:lnTo>
                    <a:pt x="462" y="169"/>
                  </a:lnTo>
                  <a:lnTo>
                    <a:pt x="455" y="184"/>
                  </a:lnTo>
                  <a:lnTo>
                    <a:pt x="445" y="193"/>
                  </a:lnTo>
                  <a:lnTo>
                    <a:pt x="431" y="199"/>
                  </a:lnTo>
                  <a:lnTo>
                    <a:pt x="414" y="200"/>
                  </a:lnTo>
                  <a:lnTo>
                    <a:pt x="398" y="199"/>
                  </a:lnTo>
                  <a:lnTo>
                    <a:pt x="384" y="193"/>
                  </a:lnTo>
                  <a:lnTo>
                    <a:pt x="373" y="184"/>
                  </a:lnTo>
                  <a:lnTo>
                    <a:pt x="366" y="169"/>
                  </a:lnTo>
                  <a:lnTo>
                    <a:pt x="363" y="158"/>
                  </a:lnTo>
                  <a:lnTo>
                    <a:pt x="361" y="143"/>
                  </a:lnTo>
                  <a:lnTo>
                    <a:pt x="359" y="124"/>
                  </a:lnTo>
                  <a:lnTo>
                    <a:pt x="359" y="100"/>
                  </a:lnTo>
                  <a:close/>
                  <a:moveTo>
                    <a:pt x="548" y="103"/>
                  </a:moveTo>
                  <a:lnTo>
                    <a:pt x="518" y="103"/>
                  </a:lnTo>
                  <a:lnTo>
                    <a:pt x="518" y="197"/>
                  </a:lnTo>
                  <a:lnTo>
                    <a:pt x="501" y="197"/>
                  </a:lnTo>
                  <a:lnTo>
                    <a:pt x="501" y="4"/>
                  </a:lnTo>
                  <a:lnTo>
                    <a:pt x="551" y="4"/>
                  </a:lnTo>
                  <a:lnTo>
                    <a:pt x="567" y="5"/>
                  </a:lnTo>
                  <a:lnTo>
                    <a:pt x="579" y="8"/>
                  </a:lnTo>
                  <a:lnTo>
                    <a:pt x="587" y="13"/>
                  </a:lnTo>
                  <a:lnTo>
                    <a:pt x="592" y="22"/>
                  </a:lnTo>
                  <a:lnTo>
                    <a:pt x="595" y="34"/>
                  </a:lnTo>
                  <a:lnTo>
                    <a:pt x="596" y="50"/>
                  </a:lnTo>
                  <a:lnTo>
                    <a:pt x="594" y="67"/>
                  </a:lnTo>
                  <a:lnTo>
                    <a:pt x="591" y="79"/>
                  </a:lnTo>
                  <a:lnTo>
                    <a:pt x="585" y="87"/>
                  </a:lnTo>
                  <a:lnTo>
                    <a:pt x="578" y="92"/>
                  </a:lnTo>
                  <a:lnTo>
                    <a:pt x="568" y="95"/>
                  </a:lnTo>
                  <a:lnTo>
                    <a:pt x="568" y="96"/>
                  </a:lnTo>
                  <a:lnTo>
                    <a:pt x="579" y="99"/>
                  </a:lnTo>
                  <a:lnTo>
                    <a:pt x="586" y="103"/>
                  </a:lnTo>
                  <a:lnTo>
                    <a:pt x="590" y="112"/>
                  </a:lnTo>
                  <a:lnTo>
                    <a:pt x="593" y="125"/>
                  </a:lnTo>
                  <a:lnTo>
                    <a:pt x="594" y="136"/>
                  </a:lnTo>
                  <a:lnTo>
                    <a:pt x="594" y="152"/>
                  </a:lnTo>
                  <a:lnTo>
                    <a:pt x="594" y="175"/>
                  </a:lnTo>
                  <a:lnTo>
                    <a:pt x="595" y="175"/>
                  </a:lnTo>
                  <a:lnTo>
                    <a:pt x="595" y="183"/>
                  </a:lnTo>
                  <a:lnTo>
                    <a:pt x="596" y="197"/>
                  </a:lnTo>
                  <a:lnTo>
                    <a:pt x="581" y="197"/>
                  </a:lnTo>
                  <a:lnTo>
                    <a:pt x="580" y="192"/>
                  </a:lnTo>
                  <a:lnTo>
                    <a:pt x="580" y="182"/>
                  </a:lnTo>
                  <a:lnTo>
                    <a:pt x="579" y="167"/>
                  </a:lnTo>
                  <a:lnTo>
                    <a:pt x="579" y="148"/>
                  </a:lnTo>
                  <a:lnTo>
                    <a:pt x="579" y="133"/>
                  </a:lnTo>
                  <a:lnTo>
                    <a:pt x="576" y="122"/>
                  </a:lnTo>
                  <a:lnTo>
                    <a:pt x="572" y="113"/>
                  </a:lnTo>
                  <a:lnTo>
                    <a:pt x="566" y="107"/>
                  </a:lnTo>
                  <a:lnTo>
                    <a:pt x="557" y="104"/>
                  </a:lnTo>
                  <a:lnTo>
                    <a:pt x="548" y="103"/>
                  </a:lnTo>
                  <a:close/>
                  <a:moveTo>
                    <a:pt x="518" y="18"/>
                  </a:moveTo>
                  <a:lnTo>
                    <a:pt x="518" y="88"/>
                  </a:lnTo>
                  <a:lnTo>
                    <a:pt x="544" y="88"/>
                  </a:lnTo>
                  <a:lnTo>
                    <a:pt x="555" y="87"/>
                  </a:lnTo>
                  <a:lnTo>
                    <a:pt x="565" y="85"/>
                  </a:lnTo>
                  <a:lnTo>
                    <a:pt x="572" y="81"/>
                  </a:lnTo>
                  <a:lnTo>
                    <a:pt x="576" y="74"/>
                  </a:lnTo>
                  <a:lnTo>
                    <a:pt x="579" y="63"/>
                  </a:lnTo>
                  <a:lnTo>
                    <a:pt x="580" y="50"/>
                  </a:lnTo>
                  <a:lnTo>
                    <a:pt x="579" y="38"/>
                  </a:lnTo>
                  <a:lnTo>
                    <a:pt x="577" y="29"/>
                  </a:lnTo>
                  <a:lnTo>
                    <a:pt x="573" y="24"/>
                  </a:lnTo>
                  <a:lnTo>
                    <a:pt x="564" y="19"/>
                  </a:lnTo>
                  <a:lnTo>
                    <a:pt x="550" y="18"/>
                  </a:lnTo>
                  <a:lnTo>
                    <a:pt x="518" y="18"/>
                  </a:lnTo>
                  <a:close/>
                  <a:moveTo>
                    <a:pt x="646" y="197"/>
                  </a:moveTo>
                  <a:lnTo>
                    <a:pt x="630" y="197"/>
                  </a:lnTo>
                  <a:lnTo>
                    <a:pt x="630" y="4"/>
                  </a:lnTo>
                  <a:lnTo>
                    <a:pt x="655" y="4"/>
                  </a:lnTo>
                  <a:lnTo>
                    <a:pt x="728" y="174"/>
                  </a:lnTo>
                  <a:lnTo>
                    <a:pt x="729" y="173"/>
                  </a:lnTo>
                  <a:lnTo>
                    <a:pt x="729" y="4"/>
                  </a:lnTo>
                  <a:lnTo>
                    <a:pt x="746" y="4"/>
                  </a:lnTo>
                  <a:lnTo>
                    <a:pt x="746" y="197"/>
                  </a:lnTo>
                  <a:lnTo>
                    <a:pt x="721" y="197"/>
                  </a:lnTo>
                  <a:lnTo>
                    <a:pt x="647" y="25"/>
                  </a:lnTo>
                  <a:lnTo>
                    <a:pt x="646" y="25"/>
                  </a:lnTo>
                  <a:lnTo>
                    <a:pt x="646" y="197"/>
                  </a:lnTo>
                  <a:close/>
                  <a:moveTo>
                    <a:pt x="784" y="4"/>
                  </a:moveTo>
                  <a:lnTo>
                    <a:pt x="867" y="4"/>
                  </a:lnTo>
                  <a:lnTo>
                    <a:pt x="867" y="18"/>
                  </a:lnTo>
                  <a:lnTo>
                    <a:pt x="800" y="18"/>
                  </a:lnTo>
                  <a:lnTo>
                    <a:pt x="800" y="90"/>
                  </a:lnTo>
                  <a:lnTo>
                    <a:pt x="864" y="90"/>
                  </a:lnTo>
                  <a:lnTo>
                    <a:pt x="864" y="104"/>
                  </a:lnTo>
                  <a:lnTo>
                    <a:pt x="800" y="104"/>
                  </a:lnTo>
                  <a:lnTo>
                    <a:pt x="800" y="183"/>
                  </a:lnTo>
                  <a:lnTo>
                    <a:pt x="869" y="183"/>
                  </a:lnTo>
                  <a:lnTo>
                    <a:pt x="869" y="197"/>
                  </a:lnTo>
                  <a:lnTo>
                    <a:pt x="784" y="197"/>
                  </a:lnTo>
                  <a:lnTo>
                    <a:pt x="784" y="4"/>
                  </a:lnTo>
                  <a:close/>
                  <a:moveTo>
                    <a:pt x="932" y="197"/>
                  </a:moveTo>
                  <a:lnTo>
                    <a:pt x="932" y="117"/>
                  </a:lnTo>
                  <a:lnTo>
                    <a:pt x="880" y="4"/>
                  </a:lnTo>
                  <a:lnTo>
                    <a:pt x="898" y="4"/>
                  </a:lnTo>
                  <a:lnTo>
                    <a:pt x="940" y="99"/>
                  </a:lnTo>
                  <a:lnTo>
                    <a:pt x="984" y="4"/>
                  </a:lnTo>
                  <a:lnTo>
                    <a:pt x="1000" y="4"/>
                  </a:lnTo>
                  <a:lnTo>
                    <a:pt x="948" y="117"/>
                  </a:lnTo>
                  <a:lnTo>
                    <a:pt x="948" y="197"/>
                  </a:lnTo>
                  <a:lnTo>
                    <a:pt x="932" y="197"/>
                  </a:lnTo>
                  <a:close/>
                  <a:moveTo>
                    <a:pt x="1116" y="53"/>
                  </a:moveTo>
                  <a:lnTo>
                    <a:pt x="1099" y="53"/>
                  </a:lnTo>
                  <a:lnTo>
                    <a:pt x="1098" y="40"/>
                  </a:lnTo>
                  <a:lnTo>
                    <a:pt x="1096" y="31"/>
                  </a:lnTo>
                  <a:lnTo>
                    <a:pt x="1092" y="24"/>
                  </a:lnTo>
                  <a:lnTo>
                    <a:pt x="1087" y="19"/>
                  </a:lnTo>
                  <a:lnTo>
                    <a:pt x="1079" y="15"/>
                  </a:lnTo>
                  <a:lnTo>
                    <a:pt x="1068" y="14"/>
                  </a:lnTo>
                  <a:lnTo>
                    <a:pt x="1054" y="16"/>
                  </a:lnTo>
                  <a:lnTo>
                    <a:pt x="1044" y="21"/>
                  </a:lnTo>
                  <a:lnTo>
                    <a:pt x="1037" y="31"/>
                  </a:lnTo>
                  <a:lnTo>
                    <a:pt x="1035" y="44"/>
                  </a:lnTo>
                  <a:lnTo>
                    <a:pt x="1036" y="56"/>
                  </a:lnTo>
                  <a:lnTo>
                    <a:pt x="1039" y="65"/>
                  </a:lnTo>
                  <a:lnTo>
                    <a:pt x="1046" y="72"/>
                  </a:lnTo>
                  <a:lnTo>
                    <a:pt x="1070" y="89"/>
                  </a:lnTo>
                  <a:lnTo>
                    <a:pt x="1092" y="104"/>
                  </a:lnTo>
                  <a:lnTo>
                    <a:pt x="1102" y="113"/>
                  </a:lnTo>
                  <a:lnTo>
                    <a:pt x="1109" y="121"/>
                  </a:lnTo>
                  <a:lnTo>
                    <a:pt x="1114" y="133"/>
                  </a:lnTo>
                  <a:lnTo>
                    <a:pt x="1116" y="149"/>
                  </a:lnTo>
                  <a:lnTo>
                    <a:pt x="1114" y="167"/>
                  </a:lnTo>
                  <a:lnTo>
                    <a:pt x="1108" y="182"/>
                  </a:lnTo>
                  <a:lnTo>
                    <a:pt x="1098" y="192"/>
                  </a:lnTo>
                  <a:lnTo>
                    <a:pt x="1084" y="198"/>
                  </a:lnTo>
                  <a:lnTo>
                    <a:pt x="1067" y="200"/>
                  </a:lnTo>
                  <a:lnTo>
                    <a:pt x="1052" y="199"/>
                  </a:lnTo>
                  <a:lnTo>
                    <a:pt x="1038" y="194"/>
                  </a:lnTo>
                  <a:lnTo>
                    <a:pt x="1028" y="186"/>
                  </a:lnTo>
                  <a:lnTo>
                    <a:pt x="1021" y="175"/>
                  </a:lnTo>
                  <a:lnTo>
                    <a:pt x="1018" y="160"/>
                  </a:lnTo>
                  <a:lnTo>
                    <a:pt x="1017" y="142"/>
                  </a:lnTo>
                  <a:lnTo>
                    <a:pt x="1033" y="142"/>
                  </a:lnTo>
                  <a:lnTo>
                    <a:pt x="1034" y="155"/>
                  </a:lnTo>
                  <a:lnTo>
                    <a:pt x="1036" y="164"/>
                  </a:lnTo>
                  <a:lnTo>
                    <a:pt x="1038" y="173"/>
                  </a:lnTo>
                  <a:lnTo>
                    <a:pt x="1046" y="180"/>
                  </a:lnTo>
                  <a:lnTo>
                    <a:pt x="1055" y="185"/>
                  </a:lnTo>
                  <a:lnTo>
                    <a:pt x="1068" y="186"/>
                  </a:lnTo>
                  <a:lnTo>
                    <a:pt x="1079" y="185"/>
                  </a:lnTo>
                  <a:lnTo>
                    <a:pt x="1088" y="181"/>
                  </a:lnTo>
                  <a:lnTo>
                    <a:pt x="1094" y="174"/>
                  </a:lnTo>
                  <a:lnTo>
                    <a:pt x="1098" y="164"/>
                  </a:lnTo>
                  <a:lnTo>
                    <a:pt x="1099" y="152"/>
                  </a:lnTo>
                  <a:lnTo>
                    <a:pt x="1098" y="141"/>
                  </a:lnTo>
                  <a:lnTo>
                    <a:pt x="1094" y="131"/>
                  </a:lnTo>
                  <a:lnTo>
                    <a:pt x="1088" y="123"/>
                  </a:lnTo>
                  <a:lnTo>
                    <a:pt x="1082" y="119"/>
                  </a:lnTo>
                  <a:lnTo>
                    <a:pt x="1072" y="111"/>
                  </a:lnTo>
                  <a:lnTo>
                    <a:pt x="1057" y="100"/>
                  </a:lnTo>
                  <a:lnTo>
                    <a:pt x="1042" y="90"/>
                  </a:lnTo>
                  <a:lnTo>
                    <a:pt x="1031" y="81"/>
                  </a:lnTo>
                  <a:lnTo>
                    <a:pt x="1025" y="73"/>
                  </a:lnTo>
                  <a:lnTo>
                    <a:pt x="1021" y="62"/>
                  </a:lnTo>
                  <a:lnTo>
                    <a:pt x="1020" y="46"/>
                  </a:lnTo>
                  <a:lnTo>
                    <a:pt x="1021" y="30"/>
                  </a:lnTo>
                  <a:lnTo>
                    <a:pt x="1027" y="17"/>
                  </a:lnTo>
                  <a:lnTo>
                    <a:pt x="1037" y="7"/>
                  </a:lnTo>
                  <a:lnTo>
                    <a:pt x="1052" y="2"/>
                  </a:lnTo>
                  <a:lnTo>
                    <a:pt x="1069" y="0"/>
                  </a:lnTo>
                  <a:lnTo>
                    <a:pt x="1086" y="2"/>
                  </a:lnTo>
                  <a:lnTo>
                    <a:pt x="1098" y="8"/>
                  </a:lnTo>
                  <a:lnTo>
                    <a:pt x="1109" y="19"/>
                  </a:lnTo>
                  <a:lnTo>
                    <a:pt x="1114" y="33"/>
                  </a:lnTo>
                  <a:lnTo>
                    <a:pt x="1116" y="53"/>
                  </a:lnTo>
                  <a:close/>
                  <a:moveTo>
                    <a:pt x="1246" y="4"/>
                  </a:moveTo>
                  <a:lnTo>
                    <a:pt x="1265" y="4"/>
                  </a:lnTo>
                  <a:lnTo>
                    <a:pt x="1322" y="197"/>
                  </a:lnTo>
                  <a:lnTo>
                    <a:pt x="1306" y="197"/>
                  </a:lnTo>
                  <a:lnTo>
                    <a:pt x="1291" y="146"/>
                  </a:lnTo>
                  <a:lnTo>
                    <a:pt x="1219" y="146"/>
                  </a:lnTo>
                  <a:lnTo>
                    <a:pt x="1205" y="197"/>
                  </a:lnTo>
                  <a:lnTo>
                    <a:pt x="1189" y="197"/>
                  </a:lnTo>
                  <a:lnTo>
                    <a:pt x="1246" y="4"/>
                  </a:lnTo>
                  <a:close/>
                  <a:moveTo>
                    <a:pt x="1225" y="131"/>
                  </a:moveTo>
                  <a:lnTo>
                    <a:pt x="1287" y="131"/>
                  </a:lnTo>
                  <a:lnTo>
                    <a:pt x="1255" y="22"/>
                  </a:lnTo>
                  <a:lnTo>
                    <a:pt x="1255" y="22"/>
                  </a:lnTo>
                  <a:lnTo>
                    <a:pt x="1225" y="131"/>
                  </a:lnTo>
                  <a:close/>
                  <a:moveTo>
                    <a:pt x="1362" y="197"/>
                  </a:moveTo>
                  <a:lnTo>
                    <a:pt x="1346" y="197"/>
                  </a:lnTo>
                  <a:lnTo>
                    <a:pt x="1346" y="4"/>
                  </a:lnTo>
                  <a:lnTo>
                    <a:pt x="1370" y="4"/>
                  </a:lnTo>
                  <a:lnTo>
                    <a:pt x="1444" y="174"/>
                  </a:lnTo>
                  <a:lnTo>
                    <a:pt x="1444" y="173"/>
                  </a:lnTo>
                  <a:lnTo>
                    <a:pt x="1444" y="4"/>
                  </a:lnTo>
                  <a:lnTo>
                    <a:pt x="1460" y="4"/>
                  </a:lnTo>
                  <a:lnTo>
                    <a:pt x="1460" y="197"/>
                  </a:lnTo>
                  <a:lnTo>
                    <a:pt x="1436" y="197"/>
                  </a:lnTo>
                  <a:lnTo>
                    <a:pt x="1362" y="25"/>
                  </a:lnTo>
                  <a:lnTo>
                    <a:pt x="1362" y="25"/>
                  </a:lnTo>
                  <a:lnTo>
                    <a:pt x="1362" y="197"/>
                  </a:lnTo>
                  <a:close/>
                  <a:moveTo>
                    <a:pt x="1515" y="18"/>
                  </a:moveTo>
                  <a:lnTo>
                    <a:pt x="1515" y="183"/>
                  </a:lnTo>
                  <a:lnTo>
                    <a:pt x="1535" y="183"/>
                  </a:lnTo>
                  <a:lnTo>
                    <a:pt x="1550" y="182"/>
                  </a:lnTo>
                  <a:lnTo>
                    <a:pt x="1562" y="180"/>
                  </a:lnTo>
                  <a:lnTo>
                    <a:pt x="1571" y="176"/>
                  </a:lnTo>
                  <a:lnTo>
                    <a:pt x="1577" y="169"/>
                  </a:lnTo>
                  <a:lnTo>
                    <a:pt x="1582" y="160"/>
                  </a:lnTo>
                  <a:lnTo>
                    <a:pt x="1586" y="148"/>
                  </a:lnTo>
                  <a:lnTo>
                    <a:pt x="1588" y="135"/>
                  </a:lnTo>
                  <a:lnTo>
                    <a:pt x="1589" y="115"/>
                  </a:lnTo>
                  <a:lnTo>
                    <a:pt x="1589" y="89"/>
                  </a:lnTo>
                  <a:lnTo>
                    <a:pt x="1588" y="70"/>
                  </a:lnTo>
                  <a:lnTo>
                    <a:pt x="1587" y="54"/>
                  </a:lnTo>
                  <a:lnTo>
                    <a:pt x="1584" y="41"/>
                  </a:lnTo>
                  <a:lnTo>
                    <a:pt x="1579" y="33"/>
                  </a:lnTo>
                  <a:lnTo>
                    <a:pt x="1573" y="26"/>
                  </a:lnTo>
                  <a:lnTo>
                    <a:pt x="1563" y="21"/>
                  </a:lnTo>
                  <a:lnTo>
                    <a:pt x="1551" y="19"/>
                  </a:lnTo>
                  <a:lnTo>
                    <a:pt x="1537" y="18"/>
                  </a:lnTo>
                  <a:lnTo>
                    <a:pt x="1515" y="18"/>
                  </a:lnTo>
                  <a:close/>
                  <a:moveTo>
                    <a:pt x="1499" y="197"/>
                  </a:moveTo>
                  <a:lnTo>
                    <a:pt x="1499" y="4"/>
                  </a:lnTo>
                  <a:lnTo>
                    <a:pt x="1547" y="4"/>
                  </a:lnTo>
                  <a:lnTo>
                    <a:pt x="1564" y="5"/>
                  </a:lnTo>
                  <a:lnTo>
                    <a:pt x="1577" y="9"/>
                  </a:lnTo>
                  <a:lnTo>
                    <a:pt x="1588" y="17"/>
                  </a:lnTo>
                  <a:lnTo>
                    <a:pt x="1595" y="27"/>
                  </a:lnTo>
                  <a:lnTo>
                    <a:pt x="1599" y="39"/>
                  </a:lnTo>
                  <a:lnTo>
                    <a:pt x="1602" y="56"/>
                  </a:lnTo>
                  <a:lnTo>
                    <a:pt x="1604" y="76"/>
                  </a:lnTo>
                  <a:lnTo>
                    <a:pt x="1605" y="100"/>
                  </a:lnTo>
                  <a:lnTo>
                    <a:pt x="1604" y="125"/>
                  </a:lnTo>
                  <a:lnTo>
                    <a:pt x="1602" y="145"/>
                  </a:lnTo>
                  <a:lnTo>
                    <a:pt x="1598" y="161"/>
                  </a:lnTo>
                  <a:lnTo>
                    <a:pt x="1594" y="173"/>
                  </a:lnTo>
                  <a:lnTo>
                    <a:pt x="1585" y="184"/>
                  </a:lnTo>
                  <a:lnTo>
                    <a:pt x="1573" y="191"/>
                  </a:lnTo>
                  <a:lnTo>
                    <a:pt x="1559" y="195"/>
                  </a:lnTo>
                  <a:lnTo>
                    <a:pt x="1541" y="197"/>
                  </a:lnTo>
                  <a:lnTo>
                    <a:pt x="1499" y="197"/>
                  </a:lnTo>
                  <a:close/>
                  <a:moveTo>
                    <a:pt x="296" y="305"/>
                  </a:moveTo>
                  <a:lnTo>
                    <a:pt x="315" y="305"/>
                  </a:lnTo>
                  <a:lnTo>
                    <a:pt x="372" y="498"/>
                  </a:lnTo>
                  <a:lnTo>
                    <a:pt x="355" y="498"/>
                  </a:lnTo>
                  <a:lnTo>
                    <a:pt x="341" y="447"/>
                  </a:lnTo>
                  <a:lnTo>
                    <a:pt x="270" y="447"/>
                  </a:lnTo>
                  <a:lnTo>
                    <a:pt x="254" y="498"/>
                  </a:lnTo>
                  <a:lnTo>
                    <a:pt x="239" y="498"/>
                  </a:lnTo>
                  <a:lnTo>
                    <a:pt x="296" y="305"/>
                  </a:lnTo>
                  <a:close/>
                  <a:moveTo>
                    <a:pt x="274" y="433"/>
                  </a:moveTo>
                  <a:lnTo>
                    <a:pt x="337" y="433"/>
                  </a:lnTo>
                  <a:lnTo>
                    <a:pt x="305" y="324"/>
                  </a:lnTo>
                  <a:lnTo>
                    <a:pt x="305" y="324"/>
                  </a:lnTo>
                  <a:lnTo>
                    <a:pt x="274" y="433"/>
                  </a:lnTo>
                  <a:close/>
                  <a:moveTo>
                    <a:pt x="411" y="319"/>
                  </a:moveTo>
                  <a:lnTo>
                    <a:pt x="411" y="484"/>
                  </a:lnTo>
                  <a:lnTo>
                    <a:pt x="430" y="484"/>
                  </a:lnTo>
                  <a:lnTo>
                    <a:pt x="446" y="483"/>
                  </a:lnTo>
                  <a:lnTo>
                    <a:pt x="458" y="481"/>
                  </a:lnTo>
                  <a:lnTo>
                    <a:pt x="467" y="477"/>
                  </a:lnTo>
                  <a:lnTo>
                    <a:pt x="473" y="471"/>
                  </a:lnTo>
                  <a:lnTo>
                    <a:pt x="478" y="462"/>
                  </a:lnTo>
                  <a:lnTo>
                    <a:pt x="481" y="450"/>
                  </a:lnTo>
                  <a:lnTo>
                    <a:pt x="483" y="436"/>
                  </a:lnTo>
                  <a:lnTo>
                    <a:pt x="484" y="417"/>
                  </a:lnTo>
                  <a:lnTo>
                    <a:pt x="484" y="391"/>
                  </a:lnTo>
                  <a:lnTo>
                    <a:pt x="483" y="371"/>
                  </a:lnTo>
                  <a:lnTo>
                    <a:pt x="482" y="356"/>
                  </a:lnTo>
                  <a:lnTo>
                    <a:pt x="479" y="343"/>
                  </a:lnTo>
                  <a:lnTo>
                    <a:pt x="475" y="334"/>
                  </a:lnTo>
                  <a:lnTo>
                    <a:pt x="469" y="328"/>
                  </a:lnTo>
                  <a:lnTo>
                    <a:pt x="459" y="323"/>
                  </a:lnTo>
                  <a:lnTo>
                    <a:pt x="447" y="320"/>
                  </a:lnTo>
                  <a:lnTo>
                    <a:pt x="432" y="319"/>
                  </a:lnTo>
                  <a:lnTo>
                    <a:pt x="411" y="319"/>
                  </a:lnTo>
                  <a:close/>
                  <a:moveTo>
                    <a:pt x="395" y="498"/>
                  </a:moveTo>
                  <a:lnTo>
                    <a:pt x="395" y="305"/>
                  </a:lnTo>
                  <a:lnTo>
                    <a:pt x="442" y="305"/>
                  </a:lnTo>
                  <a:lnTo>
                    <a:pt x="460" y="307"/>
                  </a:lnTo>
                  <a:lnTo>
                    <a:pt x="473" y="311"/>
                  </a:lnTo>
                  <a:lnTo>
                    <a:pt x="483" y="319"/>
                  </a:lnTo>
                  <a:lnTo>
                    <a:pt x="490" y="329"/>
                  </a:lnTo>
                  <a:lnTo>
                    <a:pt x="494" y="341"/>
                  </a:lnTo>
                  <a:lnTo>
                    <a:pt x="497" y="357"/>
                  </a:lnTo>
                  <a:lnTo>
                    <a:pt x="499" y="378"/>
                  </a:lnTo>
                  <a:lnTo>
                    <a:pt x="500" y="402"/>
                  </a:lnTo>
                  <a:lnTo>
                    <a:pt x="499" y="427"/>
                  </a:lnTo>
                  <a:lnTo>
                    <a:pt x="497" y="447"/>
                  </a:lnTo>
                  <a:lnTo>
                    <a:pt x="494" y="462"/>
                  </a:lnTo>
                  <a:lnTo>
                    <a:pt x="489" y="474"/>
                  </a:lnTo>
                  <a:lnTo>
                    <a:pt x="480" y="485"/>
                  </a:lnTo>
                  <a:lnTo>
                    <a:pt x="469" y="493"/>
                  </a:lnTo>
                  <a:lnTo>
                    <a:pt x="455" y="497"/>
                  </a:lnTo>
                  <a:lnTo>
                    <a:pt x="436" y="498"/>
                  </a:lnTo>
                  <a:lnTo>
                    <a:pt x="395" y="498"/>
                  </a:lnTo>
                  <a:close/>
                  <a:moveTo>
                    <a:pt x="580" y="478"/>
                  </a:moveTo>
                  <a:lnTo>
                    <a:pt x="625" y="305"/>
                  </a:lnTo>
                  <a:lnTo>
                    <a:pt x="640" y="305"/>
                  </a:lnTo>
                  <a:lnTo>
                    <a:pt x="589" y="498"/>
                  </a:lnTo>
                  <a:lnTo>
                    <a:pt x="570" y="498"/>
                  </a:lnTo>
                  <a:lnTo>
                    <a:pt x="519" y="305"/>
                  </a:lnTo>
                  <a:lnTo>
                    <a:pt x="536" y="305"/>
                  </a:lnTo>
                  <a:lnTo>
                    <a:pt x="579" y="478"/>
                  </a:lnTo>
                  <a:lnTo>
                    <a:pt x="580" y="478"/>
                  </a:lnTo>
                  <a:close/>
                  <a:moveTo>
                    <a:pt x="673" y="401"/>
                  </a:moveTo>
                  <a:lnTo>
                    <a:pt x="674" y="423"/>
                  </a:lnTo>
                  <a:lnTo>
                    <a:pt x="675" y="441"/>
                  </a:lnTo>
                  <a:lnTo>
                    <a:pt x="676" y="454"/>
                  </a:lnTo>
                  <a:lnTo>
                    <a:pt x="678" y="463"/>
                  </a:lnTo>
                  <a:lnTo>
                    <a:pt x="684" y="474"/>
                  </a:lnTo>
                  <a:lnTo>
                    <a:pt x="691" y="482"/>
                  </a:lnTo>
                  <a:lnTo>
                    <a:pt x="701" y="486"/>
                  </a:lnTo>
                  <a:lnTo>
                    <a:pt x="713" y="488"/>
                  </a:lnTo>
                  <a:lnTo>
                    <a:pt x="724" y="486"/>
                  </a:lnTo>
                  <a:lnTo>
                    <a:pt x="734" y="482"/>
                  </a:lnTo>
                  <a:lnTo>
                    <a:pt x="741" y="474"/>
                  </a:lnTo>
                  <a:lnTo>
                    <a:pt x="747" y="463"/>
                  </a:lnTo>
                  <a:lnTo>
                    <a:pt x="749" y="454"/>
                  </a:lnTo>
                  <a:lnTo>
                    <a:pt x="751" y="441"/>
                  </a:lnTo>
                  <a:lnTo>
                    <a:pt x="752" y="423"/>
                  </a:lnTo>
                  <a:lnTo>
                    <a:pt x="752" y="401"/>
                  </a:lnTo>
                  <a:lnTo>
                    <a:pt x="751" y="374"/>
                  </a:lnTo>
                  <a:lnTo>
                    <a:pt x="750" y="353"/>
                  </a:lnTo>
                  <a:lnTo>
                    <a:pt x="747" y="339"/>
                  </a:lnTo>
                  <a:lnTo>
                    <a:pt x="741" y="329"/>
                  </a:lnTo>
                  <a:lnTo>
                    <a:pt x="734" y="322"/>
                  </a:lnTo>
                  <a:lnTo>
                    <a:pt x="724" y="317"/>
                  </a:lnTo>
                  <a:lnTo>
                    <a:pt x="713" y="316"/>
                  </a:lnTo>
                  <a:lnTo>
                    <a:pt x="701" y="317"/>
                  </a:lnTo>
                  <a:lnTo>
                    <a:pt x="691" y="322"/>
                  </a:lnTo>
                  <a:lnTo>
                    <a:pt x="684" y="329"/>
                  </a:lnTo>
                  <a:lnTo>
                    <a:pt x="678" y="339"/>
                  </a:lnTo>
                  <a:lnTo>
                    <a:pt x="676" y="353"/>
                  </a:lnTo>
                  <a:lnTo>
                    <a:pt x="674" y="374"/>
                  </a:lnTo>
                  <a:lnTo>
                    <a:pt x="673" y="401"/>
                  </a:lnTo>
                  <a:close/>
                  <a:moveTo>
                    <a:pt x="657" y="401"/>
                  </a:moveTo>
                  <a:lnTo>
                    <a:pt x="658" y="378"/>
                  </a:lnTo>
                  <a:lnTo>
                    <a:pt x="659" y="359"/>
                  </a:lnTo>
                  <a:lnTo>
                    <a:pt x="661" y="343"/>
                  </a:lnTo>
                  <a:lnTo>
                    <a:pt x="664" y="332"/>
                  </a:lnTo>
                  <a:lnTo>
                    <a:pt x="672" y="318"/>
                  </a:lnTo>
                  <a:lnTo>
                    <a:pt x="682" y="309"/>
                  </a:lnTo>
                  <a:lnTo>
                    <a:pt x="696" y="303"/>
                  </a:lnTo>
                  <a:lnTo>
                    <a:pt x="713" y="301"/>
                  </a:lnTo>
                  <a:lnTo>
                    <a:pt x="729" y="303"/>
                  </a:lnTo>
                  <a:lnTo>
                    <a:pt x="742" y="309"/>
                  </a:lnTo>
                  <a:lnTo>
                    <a:pt x="754" y="318"/>
                  </a:lnTo>
                  <a:lnTo>
                    <a:pt x="761" y="332"/>
                  </a:lnTo>
                  <a:lnTo>
                    <a:pt x="764" y="343"/>
                  </a:lnTo>
                  <a:lnTo>
                    <a:pt x="766" y="359"/>
                  </a:lnTo>
                  <a:lnTo>
                    <a:pt x="767" y="378"/>
                  </a:lnTo>
                  <a:lnTo>
                    <a:pt x="768" y="401"/>
                  </a:lnTo>
                  <a:lnTo>
                    <a:pt x="767" y="425"/>
                  </a:lnTo>
                  <a:lnTo>
                    <a:pt x="766" y="445"/>
                  </a:lnTo>
                  <a:lnTo>
                    <a:pt x="764" y="460"/>
                  </a:lnTo>
                  <a:lnTo>
                    <a:pt x="761" y="471"/>
                  </a:lnTo>
                  <a:lnTo>
                    <a:pt x="754" y="485"/>
                  </a:lnTo>
                  <a:lnTo>
                    <a:pt x="742" y="495"/>
                  </a:lnTo>
                  <a:lnTo>
                    <a:pt x="729" y="500"/>
                  </a:lnTo>
                  <a:lnTo>
                    <a:pt x="713" y="502"/>
                  </a:lnTo>
                  <a:lnTo>
                    <a:pt x="696" y="500"/>
                  </a:lnTo>
                  <a:lnTo>
                    <a:pt x="682" y="495"/>
                  </a:lnTo>
                  <a:lnTo>
                    <a:pt x="672" y="485"/>
                  </a:lnTo>
                  <a:lnTo>
                    <a:pt x="664" y="471"/>
                  </a:lnTo>
                  <a:lnTo>
                    <a:pt x="661" y="460"/>
                  </a:lnTo>
                  <a:lnTo>
                    <a:pt x="659" y="445"/>
                  </a:lnTo>
                  <a:lnTo>
                    <a:pt x="658" y="425"/>
                  </a:lnTo>
                  <a:lnTo>
                    <a:pt x="657" y="401"/>
                  </a:lnTo>
                  <a:close/>
                  <a:moveTo>
                    <a:pt x="852" y="502"/>
                  </a:moveTo>
                  <a:lnTo>
                    <a:pt x="835" y="500"/>
                  </a:lnTo>
                  <a:lnTo>
                    <a:pt x="822" y="495"/>
                  </a:lnTo>
                  <a:lnTo>
                    <a:pt x="812" y="485"/>
                  </a:lnTo>
                  <a:lnTo>
                    <a:pt x="805" y="471"/>
                  </a:lnTo>
                  <a:lnTo>
                    <a:pt x="801" y="460"/>
                  </a:lnTo>
                  <a:lnTo>
                    <a:pt x="798" y="445"/>
                  </a:lnTo>
                  <a:lnTo>
                    <a:pt x="797" y="425"/>
                  </a:lnTo>
                  <a:lnTo>
                    <a:pt x="797" y="401"/>
                  </a:lnTo>
                  <a:lnTo>
                    <a:pt x="797" y="378"/>
                  </a:lnTo>
                  <a:lnTo>
                    <a:pt x="798" y="359"/>
                  </a:lnTo>
                  <a:lnTo>
                    <a:pt x="801" y="343"/>
                  </a:lnTo>
                  <a:lnTo>
                    <a:pt x="805" y="332"/>
                  </a:lnTo>
                  <a:lnTo>
                    <a:pt x="812" y="318"/>
                  </a:lnTo>
                  <a:lnTo>
                    <a:pt x="822" y="309"/>
                  </a:lnTo>
                  <a:lnTo>
                    <a:pt x="835" y="303"/>
                  </a:lnTo>
                  <a:lnTo>
                    <a:pt x="852" y="301"/>
                  </a:lnTo>
                  <a:lnTo>
                    <a:pt x="866" y="303"/>
                  </a:lnTo>
                  <a:lnTo>
                    <a:pt x="877" y="307"/>
                  </a:lnTo>
                  <a:lnTo>
                    <a:pt x="885" y="313"/>
                  </a:lnTo>
                  <a:lnTo>
                    <a:pt x="891" y="323"/>
                  </a:lnTo>
                  <a:lnTo>
                    <a:pt x="896" y="337"/>
                  </a:lnTo>
                  <a:lnTo>
                    <a:pt x="897" y="358"/>
                  </a:lnTo>
                  <a:lnTo>
                    <a:pt x="881" y="358"/>
                  </a:lnTo>
                  <a:lnTo>
                    <a:pt x="880" y="342"/>
                  </a:lnTo>
                  <a:lnTo>
                    <a:pt x="877" y="330"/>
                  </a:lnTo>
                  <a:lnTo>
                    <a:pt x="871" y="322"/>
                  </a:lnTo>
                  <a:lnTo>
                    <a:pt x="862" y="317"/>
                  </a:lnTo>
                  <a:lnTo>
                    <a:pt x="852" y="316"/>
                  </a:lnTo>
                  <a:lnTo>
                    <a:pt x="840" y="317"/>
                  </a:lnTo>
                  <a:lnTo>
                    <a:pt x="831" y="322"/>
                  </a:lnTo>
                  <a:lnTo>
                    <a:pt x="824" y="329"/>
                  </a:lnTo>
                  <a:lnTo>
                    <a:pt x="819" y="339"/>
                  </a:lnTo>
                  <a:lnTo>
                    <a:pt x="816" y="353"/>
                  </a:lnTo>
                  <a:lnTo>
                    <a:pt x="814" y="374"/>
                  </a:lnTo>
                  <a:lnTo>
                    <a:pt x="814" y="401"/>
                  </a:lnTo>
                  <a:lnTo>
                    <a:pt x="814" y="423"/>
                  </a:lnTo>
                  <a:lnTo>
                    <a:pt x="815" y="441"/>
                  </a:lnTo>
                  <a:lnTo>
                    <a:pt x="816" y="454"/>
                  </a:lnTo>
                  <a:lnTo>
                    <a:pt x="819" y="463"/>
                  </a:lnTo>
                  <a:lnTo>
                    <a:pt x="824" y="474"/>
                  </a:lnTo>
                  <a:lnTo>
                    <a:pt x="831" y="482"/>
                  </a:lnTo>
                  <a:lnTo>
                    <a:pt x="840" y="486"/>
                  </a:lnTo>
                  <a:lnTo>
                    <a:pt x="852" y="488"/>
                  </a:lnTo>
                  <a:lnTo>
                    <a:pt x="862" y="486"/>
                  </a:lnTo>
                  <a:lnTo>
                    <a:pt x="871" y="481"/>
                  </a:lnTo>
                  <a:lnTo>
                    <a:pt x="876" y="471"/>
                  </a:lnTo>
                  <a:lnTo>
                    <a:pt x="880" y="459"/>
                  </a:lnTo>
                  <a:lnTo>
                    <a:pt x="881" y="443"/>
                  </a:lnTo>
                  <a:lnTo>
                    <a:pt x="898" y="443"/>
                  </a:lnTo>
                  <a:lnTo>
                    <a:pt x="896" y="461"/>
                  </a:lnTo>
                  <a:lnTo>
                    <a:pt x="891" y="478"/>
                  </a:lnTo>
                  <a:lnTo>
                    <a:pt x="885" y="489"/>
                  </a:lnTo>
                  <a:lnTo>
                    <a:pt x="876" y="496"/>
                  </a:lnTo>
                  <a:lnTo>
                    <a:pt x="865" y="501"/>
                  </a:lnTo>
                  <a:lnTo>
                    <a:pt x="852" y="502"/>
                  </a:lnTo>
                  <a:close/>
                  <a:moveTo>
                    <a:pt x="970" y="305"/>
                  </a:moveTo>
                  <a:lnTo>
                    <a:pt x="990" y="305"/>
                  </a:lnTo>
                  <a:lnTo>
                    <a:pt x="1046" y="498"/>
                  </a:lnTo>
                  <a:lnTo>
                    <a:pt x="1029" y="498"/>
                  </a:lnTo>
                  <a:lnTo>
                    <a:pt x="1014" y="447"/>
                  </a:lnTo>
                  <a:lnTo>
                    <a:pt x="943" y="447"/>
                  </a:lnTo>
                  <a:lnTo>
                    <a:pt x="929" y="498"/>
                  </a:lnTo>
                  <a:lnTo>
                    <a:pt x="912" y="498"/>
                  </a:lnTo>
                  <a:lnTo>
                    <a:pt x="970" y="305"/>
                  </a:lnTo>
                  <a:close/>
                  <a:moveTo>
                    <a:pt x="948" y="433"/>
                  </a:moveTo>
                  <a:lnTo>
                    <a:pt x="1010" y="433"/>
                  </a:lnTo>
                  <a:lnTo>
                    <a:pt x="979" y="324"/>
                  </a:lnTo>
                  <a:lnTo>
                    <a:pt x="978" y="324"/>
                  </a:lnTo>
                  <a:lnTo>
                    <a:pt x="948" y="433"/>
                  </a:lnTo>
                  <a:close/>
                  <a:moveTo>
                    <a:pt x="1080" y="498"/>
                  </a:moveTo>
                  <a:lnTo>
                    <a:pt x="1080" y="319"/>
                  </a:lnTo>
                  <a:lnTo>
                    <a:pt x="1035" y="319"/>
                  </a:lnTo>
                  <a:lnTo>
                    <a:pt x="1035" y="305"/>
                  </a:lnTo>
                  <a:lnTo>
                    <a:pt x="1140" y="305"/>
                  </a:lnTo>
                  <a:lnTo>
                    <a:pt x="1140" y="319"/>
                  </a:lnTo>
                  <a:lnTo>
                    <a:pt x="1095" y="319"/>
                  </a:lnTo>
                  <a:lnTo>
                    <a:pt x="1095" y="498"/>
                  </a:lnTo>
                  <a:lnTo>
                    <a:pt x="1080" y="498"/>
                  </a:lnTo>
                  <a:close/>
                  <a:moveTo>
                    <a:pt x="1162" y="305"/>
                  </a:moveTo>
                  <a:lnTo>
                    <a:pt x="1245" y="305"/>
                  </a:lnTo>
                  <a:lnTo>
                    <a:pt x="1245" y="319"/>
                  </a:lnTo>
                  <a:lnTo>
                    <a:pt x="1179" y="319"/>
                  </a:lnTo>
                  <a:lnTo>
                    <a:pt x="1179" y="392"/>
                  </a:lnTo>
                  <a:lnTo>
                    <a:pt x="1242" y="392"/>
                  </a:lnTo>
                  <a:lnTo>
                    <a:pt x="1242" y="406"/>
                  </a:lnTo>
                  <a:lnTo>
                    <a:pt x="1179" y="406"/>
                  </a:lnTo>
                  <a:lnTo>
                    <a:pt x="1179" y="484"/>
                  </a:lnTo>
                  <a:lnTo>
                    <a:pt x="1247" y="484"/>
                  </a:lnTo>
                  <a:lnTo>
                    <a:pt x="1247" y="498"/>
                  </a:lnTo>
                  <a:lnTo>
                    <a:pt x="1162" y="498"/>
                  </a:lnTo>
                  <a:lnTo>
                    <a:pt x="1162" y="305"/>
                  </a:lnTo>
                  <a:close/>
                  <a:moveTo>
                    <a:pt x="1368" y="353"/>
                  </a:moveTo>
                  <a:lnTo>
                    <a:pt x="1352" y="353"/>
                  </a:lnTo>
                  <a:lnTo>
                    <a:pt x="1351" y="342"/>
                  </a:lnTo>
                  <a:lnTo>
                    <a:pt x="1349" y="333"/>
                  </a:lnTo>
                  <a:lnTo>
                    <a:pt x="1346" y="326"/>
                  </a:lnTo>
                  <a:lnTo>
                    <a:pt x="1339" y="320"/>
                  </a:lnTo>
                  <a:lnTo>
                    <a:pt x="1331" y="317"/>
                  </a:lnTo>
                  <a:lnTo>
                    <a:pt x="1321" y="316"/>
                  </a:lnTo>
                  <a:lnTo>
                    <a:pt x="1307" y="318"/>
                  </a:lnTo>
                  <a:lnTo>
                    <a:pt x="1297" y="323"/>
                  </a:lnTo>
                  <a:lnTo>
                    <a:pt x="1291" y="332"/>
                  </a:lnTo>
                  <a:lnTo>
                    <a:pt x="1289" y="345"/>
                  </a:lnTo>
                  <a:lnTo>
                    <a:pt x="1290" y="357"/>
                  </a:lnTo>
                  <a:lnTo>
                    <a:pt x="1293" y="366"/>
                  </a:lnTo>
                  <a:lnTo>
                    <a:pt x="1298" y="373"/>
                  </a:lnTo>
                  <a:lnTo>
                    <a:pt x="1323" y="391"/>
                  </a:lnTo>
                  <a:lnTo>
                    <a:pt x="1345" y="405"/>
                  </a:lnTo>
                  <a:lnTo>
                    <a:pt x="1355" y="413"/>
                  </a:lnTo>
                  <a:lnTo>
                    <a:pt x="1362" y="423"/>
                  </a:lnTo>
                  <a:lnTo>
                    <a:pt x="1367" y="435"/>
                  </a:lnTo>
                  <a:lnTo>
                    <a:pt x="1368" y="451"/>
                  </a:lnTo>
                  <a:lnTo>
                    <a:pt x="1366" y="469"/>
                  </a:lnTo>
                  <a:lnTo>
                    <a:pt x="1361" y="484"/>
                  </a:lnTo>
                  <a:lnTo>
                    <a:pt x="1351" y="494"/>
                  </a:lnTo>
                  <a:lnTo>
                    <a:pt x="1337" y="500"/>
                  </a:lnTo>
                  <a:lnTo>
                    <a:pt x="1320" y="502"/>
                  </a:lnTo>
                  <a:lnTo>
                    <a:pt x="1304" y="501"/>
                  </a:lnTo>
                  <a:lnTo>
                    <a:pt x="1291" y="496"/>
                  </a:lnTo>
                  <a:lnTo>
                    <a:pt x="1281" y="488"/>
                  </a:lnTo>
                  <a:lnTo>
                    <a:pt x="1274" y="477"/>
                  </a:lnTo>
                  <a:lnTo>
                    <a:pt x="1270" y="461"/>
                  </a:lnTo>
                  <a:lnTo>
                    <a:pt x="1270" y="444"/>
                  </a:lnTo>
                  <a:lnTo>
                    <a:pt x="1287" y="444"/>
                  </a:lnTo>
                  <a:lnTo>
                    <a:pt x="1287" y="456"/>
                  </a:lnTo>
                  <a:lnTo>
                    <a:pt x="1289" y="466"/>
                  </a:lnTo>
                  <a:lnTo>
                    <a:pt x="1292" y="473"/>
                  </a:lnTo>
                  <a:lnTo>
                    <a:pt x="1298" y="482"/>
                  </a:lnTo>
                  <a:lnTo>
                    <a:pt x="1308" y="486"/>
                  </a:lnTo>
                  <a:lnTo>
                    <a:pt x="1320" y="488"/>
                  </a:lnTo>
                  <a:lnTo>
                    <a:pt x="1332" y="487"/>
                  </a:lnTo>
                  <a:lnTo>
                    <a:pt x="1340" y="482"/>
                  </a:lnTo>
                  <a:lnTo>
                    <a:pt x="1348" y="475"/>
                  </a:lnTo>
                  <a:lnTo>
                    <a:pt x="1351" y="465"/>
                  </a:lnTo>
                  <a:lnTo>
                    <a:pt x="1352" y="453"/>
                  </a:lnTo>
                  <a:lnTo>
                    <a:pt x="1351" y="442"/>
                  </a:lnTo>
                  <a:lnTo>
                    <a:pt x="1348" y="433"/>
                  </a:lnTo>
                  <a:lnTo>
                    <a:pt x="1340" y="425"/>
                  </a:lnTo>
                  <a:lnTo>
                    <a:pt x="1335" y="420"/>
                  </a:lnTo>
                  <a:lnTo>
                    <a:pt x="1324" y="412"/>
                  </a:lnTo>
                  <a:lnTo>
                    <a:pt x="1310" y="402"/>
                  </a:lnTo>
                  <a:lnTo>
                    <a:pt x="1295" y="392"/>
                  </a:lnTo>
                  <a:lnTo>
                    <a:pt x="1285" y="383"/>
                  </a:lnTo>
                  <a:lnTo>
                    <a:pt x="1277" y="374"/>
                  </a:lnTo>
                  <a:lnTo>
                    <a:pt x="1273" y="364"/>
                  </a:lnTo>
                  <a:lnTo>
                    <a:pt x="1272" y="348"/>
                  </a:lnTo>
                  <a:lnTo>
                    <a:pt x="1274" y="331"/>
                  </a:lnTo>
                  <a:lnTo>
                    <a:pt x="1280" y="318"/>
                  </a:lnTo>
                  <a:lnTo>
                    <a:pt x="1290" y="309"/>
                  </a:lnTo>
                  <a:lnTo>
                    <a:pt x="1304" y="303"/>
                  </a:lnTo>
                  <a:lnTo>
                    <a:pt x="1322" y="301"/>
                  </a:lnTo>
                  <a:lnTo>
                    <a:pt x="1338" y="304"/>
                  </a:lnTo>
                  <a:lnTo>
                    <a:pt x="1352" y="310"/>
                  </a:lnTo>
                  <a:lnTo>
                    <a:pt x="1361" y="320"/>
                  </a:lnTo>
                  <a:lnTo>
                    <a:pt x="1367" y="335"/>
                  </a:lnTo>
                  <a:lnTo>
                    <a:pt x="1368" y="3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803731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Line Header">
    <p:spTree>
      <p:nvGrpSpPr>
        <p:cNvPr id="1" name=""/>
        <p:cNvGrpSpPr/>
        <p:nvPr/>
      </p:nvGrpSpPr>
      <p:grpSpPr>
        <a:xfrm>
          <a:off x="0" y="0"/>
          <a:ext cx="0" cy="0"/>
          <a:chOff x="0" y="0"/>
          <a:chExt cx="0" cy="0"/>
        </a:xfrm>
      </p:grpSpPr>
      <p:sp>
        <p:nvSpPr>
          <p:cNvPr id="6" name="Title 9"/>
          <p:cNvSpPr>
            <a:spLocks noGrp="1"/>
          </p:cNvSpPr>
          <p:nvPr>
            <p:ph type="title" hasCustomPrompt="1"/>
          </p:nvPr>
        </p:nvSpPr>
        <p:spPr>
          <a:xfrm>
            <a:off x="628650" y="365126"/>
            <a:ext cx="7886700" cy="734804"/>
          </a:xfrm>
          <a:prstGeom prst="rect">
            <a:avLst/>
          </a:prstGeom>
        </p:spPr>
        <p:txBody>
          <a:bodyPr lIns="0" tIns="0" rIns="0" bIns="0" anchor="ctr"/>
          <a:lstStyle>
            <a:lvl1pPr algn="l" defTabSz="914400" rtl="0" eaLnBrk="1" latinLnBrk="0" hangingPunct="1">
              <a:lnSpc>
                <a:spcPct val="70000"/>
              </a:lnSpc>
              <a:spcBef>
                <a:spcPct val="0"/>
              </a:spcBef>
              <a:buNone/>
              <a:defRPr lang="en-US" sz="4400" kern="1200" dirty="0">
                <a:solidFill>
                  <a:srgbClr val="00A3A1"/>
                </a:solidFill>
                <a:latin typeface="KPMG Extralight" panose="020B0303030202040204" pitchFamily="34" charset="0"/>
                <a:ea typeface="+mj-ea"/>
                <a:cs typeface="KPMG Extralight" panose="020B0303030202040204" pitchFamily="34" charset="0"/>
              </a:defRPr>
            </a:lvl1pPr>
          </a:lstStyle>
          <a:p>
            <a:r>
              <a:rPr lang="en-US" dirty="0" smtClean="0"/>
              <a:t>Title - KPMG </a:t>
            </a:r>
            <a:r>
              <a:rPr lang="en-US" dirty="0" err="1" smtClean="0"/>
              <a:t>Extralight</a:t>
            </a:r>
            <a:r>
              <a:rPr lang="en-US" dirty="0" smtClean="0"/>
              <a:t> Font 44</a:t>
            </a:r>
            <a:endParaRPr lang="en-US" dirty="0"/>
          </a:p>
        </p:txBody>
      </p:sp>
    </p:spTree>
    <p:extLst>
      <p:ext uri="{BB962C8B-B14F-4D97-AF65-F5344CB8AC3E}">
        <p14:creationId xmlns:p14="http://schemas.microsoft.com/office/powerpoint/2010/main" val="174556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Vertical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11548" b="11548"/>
          <a:stretch/>
        </p:blipFill>
        <p:spPr>
          <a:xfrm flipH="1">
            <a:off x="0" y="0"/>
            <a:ext cx="9144000" cy="6858000"/>
          </a:xfrm>
          <a:prstGeom prst="rect">
            <a:avLst/>
          </a:prstGeom>
        </p:spPr>
      </p:pic>
      <p:sp>
        <p:nvSpPr>
          <p:cNvPr id="18" name="Text Placeholder 6"/>
          <p:cNvSpPr>
            <a:spLocks noGrp="1"/>
          </p:cNvSpPr>
          <p:nvPr>
            <p:ph type="body" sz="quarter" idx="11" hasCustomPrompt="1"/>
          </p:nvPr>
        </p:nvSpPr>
        <p:spPr>
          <a:xfrm>
            <a:off x="628650" y="3535215"/>
            <a:ext cx="3984852" cy="672353"/>
          </a:xfrm>
          <a:prstGeom prst="rect">
            <a:avLst/>
          </a:prstGeom>
        </p:spPr>
        <p:txBody>
          <a:bodyPr vert="horz" lIns="0" tIns="0" rIns="0" bIns="0"/>
          <a:lstStyle>
            <a:lvl1pPr marL="0" indent="0">
              <a:spcBef>
                <a:spcPts val="280"/>
              </a:spcBef>
              <a:spcAft>
                <a:spcPts val="0"/>
              </a:spcAft>
              <a:buNone/>
              <a:defRPr sz="16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Subtitle here</a:t>
            </a:r>
          </a:p>
        </p:txBody>
      </p:sp>
      <p:sp>
        <p:nvSpPr>
          <p:cNvPr id="19" name="Text Placeholder 6"/>
          <p:cNvSpPr>
            <a:spLocks noGrp="1"/>
          </p:cNvSpPr>
          <p:nvPr>
            <p:ph type="body" sz="quarter" idx="13" hasCustomPrompt="1"/>
          </p:nvPr>
        </p:nvSpPr>
        <p:spPr>
          <a:xfrm>
            <a:off x="628650" y="5508478"/>
            <a:ext cx="3984852" cy="134031"/>
          </a:xfrm>
          <a:prstGeom prst="rect">
            <a:avLst/>
          </a:prstGeom>
        </p:spPr>
        <p:txBody>
          <a:bodyPr vert="horz" lIns="0" tIns="0" rIns="0" bIns="0"/>
          <a:lstStyle>
            <a:lvl1pPr marL="0" indent="0">
              <a:spcBef>
                <a:spcPts val="280"/>
              </a:spcBef>
              <a:spcAft>
                <a:spcPts val="0"/>
              </a:spcAft>
              <a:buNone/>
              <a:defRPr sz="11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Presenter Name</a:t>
            </a:r>
          </a:p>
        </p:txBody>
      </p:sp>
      <p:sp>
        <p:nvSpPr>
          <p:cNvPr id="22" name="Title 13"/>
          <p:cNvSpPr>
            <a:spLocks noGrp="1"/>
          </p:cNvSpPr>
          <p:nvPr>
            <p:ph type="title" hasCustomPrompt="1"/>
          </p:nvPr>
        </p:nvSpPr>
        <p:spPr>
          <a:xfrm>
            <a:off x="628650" y="1455424"/>
            <a:ext cx="7387997" cy="1867673"/>
          </a:xfrm>
          <a:prstGeom prst="rect">
            <a:avLst/>
          </a:prstGeom>
        </p:spPr>
        <p:txBody>
          <a:bodyPr lIns="0" tIns="0" rIns="0" bIns="0"/>
          <a:lstStyle>
            <a:lvl1pPr algn="l" defTabSz="914400" rtl="0" eaLnBrk="1" latinLnBrk="0" hangingPunct="1">
              <a:lnSpc>
                <a:spcPct val="70000"/>
              </a:lnSpc>
              <a:spcBef>
                <a:spcPct val="0"/>
              </a:spcBef>
              <a:buNone/>
              <a:defRPr lang="en-US" sz="8400" b="0" kern="1200" baseline="0" dirty="0">
                <a:solidFill>
                  <a:srgbClr val="00338D"/>
                </a:solidFill>
                <a:latin typeface="KPMG Extralight" panose="020B0303030202040204" pitchFamily="34" charset="0"/>
                <a:ea typeface="+mj-ea"/>
                <a:cs typeface="+mj-cs"/>
              </a:defRPr>
            </a:lvl1pPr>
          </a:lstStyle>
          <a:p>
            <a:r>
              <a:rPr lang="en-US" dirty="0" smtClean="0"/>
              <a:t>Click to Cover slide sentence case 84pt</a:t>
            </a:r>
            <a:endParaRPr lang="en-US" dirty="0"/>
          </a:p>
        </p:txBody>
      </p:sp>
      <p:sp>
        <p:nvSpPr>
          <p:cNvPr id="52" name="Text Placeholder 6"/>
          <p:cNvSpPr>
            <a:spLocks noGrp="1"/>
          </p:cNvSpPr>
          <p:nvPr>
            <p:ph type="body" sz="quarter" idx="14" hasCustomPrompt="1"/>
          </p:nvPr>
        </p:nvSpPr>
        <p:spPr>
          <a:xfrm>
            <a:off x="628650" y="5960342"/>
            <a:ext cx="3984852" cy="134031"/>
          </a:xfrm>
          <a:prstGeom prst="rect">
            <a:avLst/>
          </a:prstGeom>
        </p:spPr>
        <p:txBody>
          <a:bodyPr vert="horz" lIns="0" tIns="0" rIns="0" bIns="0"/>
          <a:lstStyle>
            <a:lvl1pPr marL="0" indent="0">
              <a:spcBef>
                <a:spcPts val="280"/>
              </a:spcBef>
              <a:spcAft>
                <a:spcPts val="0"/>
              </a:spcAft>
              <a:buNone/>
              <a:defRPr sz="1100" b="0">
                <a:solidFill>
                  <a:srgbClr val="00338D"/>
                </a:solidFill>
                <a:latin typeface="Arial" panose="020B0604020202020204" pitchFamily="34" charset="0"/>
                <a:cs typeface="Arial" panose="020B0604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Date</a:t>
            </a:r>
          </a:p>
        </p:txBody>
      </p:sp>
      <p:grpSp>
        <p:nvGrpSpPr>
          <p:cNvPr id="13" name="Group 12"/>
          <p:cNvGrpSpPr/>
          <p:nvPr userDrawn="1"/>
        </p:nvGrpSpPr>
        <p:grpSpPr>
          <a:xfrm>
            <a:off x="628650" y="319088"/>
            <a:ext cx="663575" cy="1062037"/>
            <a:chOff x="1319213" y="319088"/>
            <a:chExt cx="663575" cy="1062037"/>
          </a:xfrm>
          <a:solidFill>
            <a:srgbClr val="00338D"/>
          </a:solidFill>
        </p:grpSpPr>
        <p:sp>
          <p:nvSpPr>
            <p:cNvPr id="14" name="Freeform 6"/>
            <p:cNvSpPr>
              <a:spLocks noEditPoints="1"/>
            </p:cNvSpPr>
            <p:nvPr userDrawn="1"/>
          </p:nvSpPr>
          <p:spPr bwMode="auto">
            <a:xfrm>
              <a:off x="1466850" y="319088"/>
              <a:ext cx="366713" cy="668338"/>
            </a:xfrm>
            <a:custGeom>
              <a:avLst/>
              <a:gdLst>
                <a:gd name="T0" fmla="*/ 925 w 1155"/>
                <a:gd name="T1" fmla="*/ 45 h 2105"/>
                <a:gd name="T2" fmla="*/ 849 w 1155"/>
                <a:gd name="T3" fmla="*/ 144 h 2105"/>
                <a:gd name="T4" fmla="*/ 778 w 1155"/>
                <a:gd name="T5" fmla="*/ 318 h 2105"/>
                <a:gd name="T6" fmla="*/ 723 w 1155"/>
                <a:gd name="T7" fmla="*/ 468 h 2105"/>
                <a:gd name="T8" fmla="*/ 728 w 1155"/>
                <a:gd name="T9" fmla="*/ 307 h 2105"/>
                <a:gd name="T10" fmla="*/ 679 w 1155"/>
                <a:gd name="T11" fmla="*/ 223 h 2105"/>
                <a:gd name="T12" fmla="*/ 598 w 1155"/>
                <a:gd name="T13" fmla="*/ 219 h 2105"/>
                <a:gd name="T14" fmla="*/ 469 w 1155"/>
                <a:gd name="T15" fmla="*/ 312 h 2105"/>
                <a:gd name="T16" fmla="*/ 314 w 1155"/>
                <a:gd name="T17" fmla="*/ 519 h 2105"/>
                <a:gd name="T18" fmla="*/ 124 w 1155"/>
                <a:gd name="T19" fmla="*/ 912 h 2105"/>
                <a:gd name="T20" fmla="*/ 0 w 1155"/>
                <a:gd name="T21" fmla="*/ 1368 h 2105"/>
                <a:gd name="T22" fmla="*/ 1155 w 1155"/>
                <a:gd name="T23" fmla="*/ 635 h 2105"/>
                <a:gd name="T24" fmla="*/ 1089 w 1155"/>
                <a:gd name="T25" fmla="*/ 877 h 2105"/>
                <a:gd name="T26" fmla="*/ 1017 w 1155"/>
                <a:gd name="T27" fmla="*/ 1119 h 2105"/>
                <a:gd name="T28" fmla="*/ 929 w 1155"/>
                <a:gd name="T29" fmla="*/ 1365 h 2105"/>
                <a:gd name="T30" fmla="*/ 846 w 1155"/>
                <a:gd name="T31" fmla="*/ 1535 h 2105"/>
                <a:gd name="T32" fmla="*/ 778 w 1155"/>
                <a:gd name="T33" fmla="*/ 1596 h 2105"/>
                <a:gd name="T34" fmla="*/ 735 w 1155"/>
                <a:gd name="T35" fmla="*/ 1564 h 2105"/>
                <a:gd name="T36" fmla="*/ 726 w 1155"/>
                <a:gd name="T37" fmla="*/ 1445 h 2105"/>
                <a:gd name="T38" fmla="*/ 744 w 1155"/>
                <a:gd name="T39" fmla="*/ 1234 h 2105"/>
                <a:gd name="T40" fmla="*/ 805 w 1155"/>
                <a:gd name="T41" fmla="*/ 850 h 2105"/>
                <a:gd name="T42" fmla="*/ 905 w 1155"/>
                <a:gd name="T43" fmla="*/ 391 h 2105"/>
                <a:gd name="T44" fmla="*/ 1155 w 1155"/>
                <a:gd name="T45" fmla="*/ 849 h 2105"/>
                <a:gd name="T46" fmla="*/ 14 w 1155"/>
                <a:gd name="T47" fmla="*/ 1920 h 2105"/>
                <a:gd name="T48" fmla="*/ 92 w 1155"/>
                <a:gd name="T49" fmla="*/ 2051 h 2105"/>
                <a:gd name="T50" fmla="*/ 189 w 1155"/>
                <a:gd name="T51" fmla="*/ 2072 h 2105"/>
                <a:gd name="T52" fmla="*/ 302 w 1155"/>
                <a:gd name="T53" fmla="*/ 1992 h 2105"/>
                <a:gd name="T54" fmla="*/ 417 w 1155"/>
                <a:gd name="T55" fmla="*/ 1797 h 2105"/>
                <a:gd name="T56" fmla="*/ 535 w 1155"/>
                <a:gd name="T57" fmla="*/ 1480 h 2105"/>
                <a:gd name="T58" fmla="*/ 574 w 1155"/>
                <a:gd name="T59" fmla="*/ 1523 h 2105"/>
                <a:gd name="T60" fmla="*/ 628 w 1155"/>
                <a:gd name="T61" fmla="*/ 1650 h 2105"/>
                <a:gd name="T62" fmla="*/ 710 w 1155"/>
                <a:gd name="T63" fmla="*/ 1698 h 2105"/>
                <a:gd name="T64" fmla="*/ 812 w 1155"/>
                <a:gd name="T65" fmla="*/ 1663 h 2105"/>
                <a:gd name="T66" fmla="*/ 907 w 1155"/>
                <a:gd name="T67" fmla="*/ 1548 h 2105"/>
                <a:gd name="T68" fmla="*/ 1006 w 1155"/>
                <a:gd name="T69" fmla="*/ 1331 h 2105"/>
                <a:gd name="T70" fmla="*/ 1122 w 1155"/>
                <a:gd name="T71" fmla="*/ 965 h 2105"/>
                <a:gd name="T72" fmla="*/ 551 w 1155"/>
                <a:gd name="T73" fmla="*/ 338 h 2105"/>
                <a:gd name="T74" fmla="*/ 449 w 1155"/>
                <a:gd name="T75" fmla="*/ 526 h 2105"/>
                <a:gd name="T76" fmla="*/ 343 w 1155"/>
                <a:gd name="T77" fmla="*/ 837 h 2105"/>
                <a:gd name="T78" fmla="*/ 230 w 1155"/>
                <a:gd name="T79" fmla="*/ 1271 h 2105"/>
                <a:gd name="T80" fmla="*/ 172 w 1155"/>
                <a:gd name="T81" fmla="*/ 1570 h 2105"/>
                <a:gd name="T82" fmla="*/ 152 w 1155"/>
                <a:gd name="T83" fmla="*/ 1790 h 2105"/>
                <a:gd name="T84" fmla="*/ 172 w 1155"/>
                <a:gd name="T85" fmla="*/ 1932 h 2105"/>
                <a:gd name="T86" fmla="*/ 213 w 1155"/>
                <a:gd name="T87" fmla="*/ 1978 h 2105"/>
                <a:gd name="T88" fmla="*/ 274 w 1155"/>
                <a:gd name="T89" fmla="*/ 1940 h 2105"/>
                <a:gd name="T90" fmla="*/ 354 w 1155"/>
                <a:gd name="T91" fmla="*/ 1791 h 2105"/>
                <a:gd name="T92" fmla="*/ 470 w 1155"/>
                <a:gd name="T93" fmla="*/ 1469 h 2105"/>
                <a:gd name="T94" fmla="*/ 588 w 1155"/>
                <a:gd name="T95" fmla="*/ 998 h 2105"/>
                <a:gd name="T96" fmla="*/ 645 w 1155"/>
                <a:gd name="T97" fmla="*/ 686 h 2105"/>
                <a:gd name="T98" fmla="*/ 674 w 1155"/>
                <a:gd name="T99" fmla="*/ 465 h 2105"/>
                <a:gd name="T100" fmla="*/ 676 w 1155"/>
                <a:gd name="T101" fmla="*/ 334 h 2105"/>
                <a:gd name="T102" fmla="*/ 645 w 1155"/>
                <a:gd name="T103" fmla="*/ 28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5" h="2105">
                  <a:moveTo>
                    <a:pt x="0" y="0"/>
                  </a:moveTo>
                  <a:lnTo>
                    <a:pt x="987" y="0"/>
                  </a:lnTo>
                  <a:lnTo>
                    <a:pt x="955" y="21"/>
                  </a:lnTo>
                  <a:lnTo>
                    <a:pt x="925" y="45"/>
                  </a:lnTo>
                  <a:lnTo>
                    <a:pt x="900" y="70"/>
                  </a:lnTo>
                  <a:lnTo>
                    <a:pt x="877" y="98"/>
                  </a:lnTo>
                  <a:lnTo>
                    <a:pt x="863" y="118"/>
                  </a:lnTo>
                  <a:lnTo>
                    <a:pt x="849" y="144"/>
                  </a:lnTo>
                  <a:lnTo>
                    <a:pt x="833" y="178"/>
                  </a:lnTo>
                  <a:lnTo>
                    <a:pt x="815" y="219"/>
                  </a:lnTo>
                  <a:lnTo>
                    <a:pt x="798" y="265"/>
                  </a:lnTo>
                  <a:lnTo>
                    <a:pt x="778" y="318"/>
                  </a:lnTo>
                  <a:lnTo>
                    <a:pt x="757" y="378"/>
                  </a:lnTo>
                  <a:lnTo>
                    <a:pt x="736" y="445"/>
                  </a:lnTo>
                  <a:lnTo>
                    <a:pt x="713" y="519"/>
                  </a:lnTo>
                  <a:lnTo>
                    <a:pt x="723" y="468"/>
                  </a:lnTo>
                  <a:lnTo>
                    <a:pt x="730" y="421"/>
                  </a:lnTo>
                  <a:lnTo>
                    <a:pt x="733" y="379"/>
                  </a:lnTo>
                  <a:lnTo>
                    <a:pt x="732" y="341"/>
                  </a:lnTo>
                  <a:lnTo>
                    <a:pt x="728" y="307"/>
                  </a:lnTo>
                  <a:lnTo>
                    <a:pt x="720" y="279"/>
                  </a:lnTo>
                  <a:lnTo>
                    <a:pt x="708" y="253"/>
                  </a:lnTo>
                  <a:lnTo>
                    <a:pt x="694" y="236"/>
                  </a:lnTo>
                  <a:lnTo>
                    <a:pt x="679" y="223"/>
                  </a:lnTo>
                  <a:lnTo>
                    <a:pt x="662" y="214"/>
                  </a:lnTo>
                  <a:lnTo>
                    <a:pt x="643" y="211"/>
                  </a:lnTo>
                  <a:lnTo>
                    <a:pt x="621" y="213"/>
                  </a:lnTo>
                  <a:lnTo>
                    <a:pt x="598" y="219"/>
                  </a:lnTo>
                  <a:lnTo>
                    <a:pt x="572" y="231"/>
                  </a:lnTo>
                  <a:lnTo>
                    <a:pt x="545" y="247"/>
                  </a:lnTo>
                  <a:lnTo>
                    <a:pt x="507" y="277"/>
                  </a:lnTo>
                  <a:lnTo>
                    <a:pt x="469" y="312"/>
                  </a:lnTo>
                  <a:lnTo>
                    <a:pt x="430" y="354"/>
                  </a:lnTo>
                  <a:lnTo>
                    <a:pt x="391" y="403"/>
                  </a:lnTo>
                  <a:lnTo>
                    <a:pt x="353" y="458"/>
                  </a:lnTo>
                  <a:lnTo>
                    <a:pt x="314" y="519"/>
                  </a:lnTo>
                  <a:lnTo>
                    <a:pt x="274" y="587"/>
                  </a:lnTo>
                  <a:lnTo>
                    <a:pt x="235" y="662"/>
                  </a:lnTo>
                  <a:lnTo>
                    <a:pt x="176" y="787"/>
                  </a:lnTo>
                  <a:lnTo>
                    <a:pt x="124" y="912"/>
                  </a:lnTo>
                  <a:lnTo>
                    <a:pt x="79" y="1038"/>
                  </a:lnTo>
                  <a:lnTo>
                    <a:pt x="43" y="1164"/>
                  </a:lnTo>
                  <a:lnTo>
                    <a:pt x="13" y="1290"/>
                  </a:lnTo>
                  <a:lnTo>
                    <a:pt x="0" y="1368"/>
                  </a:lnTo>
                  <a:lnTo>
                    <a:pt x="0" y="0"/>
                  </a:lnTo>
                  <a:close/>
                  <a:moveTo>
                    <a:pt x="1004" y="0"/>
                  </a:moveTo>
                  <a:lnTo>
                    <a:pt x="1155" y="0"/>
                  </a:lnTo>
                  <a:lnTo>
                    <a:pt x="1155" y="635"/>
                  </a:lnTo>
                  <a:lnTo>
                    <a:pt x="1155" y="636"/>
                  </a:lnTo>
                  <a:lnTo>
                    <a:pt x="1132" y="722"/>
                  </a:lnTo>
                  <a:lnTo>
                    <a:pt x="1110" y="802"/>
                  </a:lnTo>
                  <a:lnTo>
                    <a:pt x="1089" y="877"/>
                  </a:lnTo>
                  <a:lnTo>
                    <a:pt x="1070" y="946"/>
                  </a:lnTo>
                  <a:lnTo>
                    <a:pt x="1050" y="1010"/>
                  </a:lnTo>
                  <a:lnTo>
                    <a:pt x="1033" y="1068"/>
                  </a:lnTo>
                  <a:lnTo>
                    <a:pt x="1017" y="1119"/>
                  </a:lnTo>
                  <a:lnTo>
                    <a:pt x="1002" y="1167"/>
                  </a:lnTo>
                  <a:lnTo>
                    <a:pt x="976" y="1239"/>
                  </a:lnTo>
                  <a:lnTo>
                    <a:pt x="953" y="1306"/>
                  </a:lnTo>
                  <a:lnTo>
                    <a:pt x="929" y="1365"/>
                  </a:lnTo>
                  <a:lnTo>
                    <a:pt x="907" y="1418"/>
                  </a:lnTo>
                  <a:lnTo>
                    <a:pt x="886" y="1464"/>
                  </a:lnTo>
                  <a:lnTo>
                    <a:pt x="865" y="1504"/>
                  </a:lnTo>
                  <a:lnTo>
                    <a:pt x="846" y="1535"/>
                  </a:lnTo>
                  <a:lnTo>
                    <a:pt x="828" y="1561"/>
                  </a:lnTo>
                  <a:lnTo>
                    <a:pt x="810" y="1580"/>
                  </a:lnTo>
                  <a:lnTo>
                    <a:pt x="793" y="1591"/>
                  </a:lnTo>
                  <a:lnTo>
                    <a:pt x="778" y="1596"/>
                  </a:lnTo>
                  <a:lnTo>
                    <a:pt x="764" y="1596"/>
                  </a:lnTo>
                  <a:lnTo>
                    <a:pt x="752" y="1590"/>
                  </a:lnTo>
                  <a:lnTo>
                    <a:pt x="742" y="1579"/>
                  </a:lnTo>
                  <a:lnTo>
                    <a:pt x="735" y="1564"/>
                  </a:lnTo>
                  <a:lnTo>
                    <a:pt x="730" y="1542"/>
                  </a:lnTo>
                  <a:lnTo>
                    <a:pt x="727" y="1515"/>
                  </a:lnTo>
                  <a:lnTo>
                    <a:pt x="726" y="1483"/>
                  </a:lnTo>
                  <a:lnTo>
                    <a:pt x="726" y="1445"/>
                  </a:lnTo>
                  <a:lnTo>
                    <a:pt x="728" y="1401"/>
                  </a:lnTo>
                  <a:lnTo>
                    <a:pt x="732" y="1351"/>
                  </a:lnTo>
                  <a:lnTo>
                    <a:pt x="737" y="1295"/>
                  </a:lnTo>
                  <a:lnTo>
                    <a:pt x="744" y="1234"/>
                  </a:lnTo>
                  <a:lnTo>
                    <a:pt x="756" y="1146"/>
                  </a:lnTo>
                  <a:lnTo>
                    <a:pt x="771" y="1051"/>
                  </a:lnTo>
                  <a:lnTo>
                    <a:pt x="787" y="953"/>
                  </a:lnTo>
                  <a:lnTo>
                    <a:pt x="805" y="850"/>
                  </a:lnTo>
                  <a:lnTo>
                    <a:pt x="827" y="742"/>
                  </a:lnTo>
                  <a:lnTo>
                    <a:pt x="850" y="630"/>
                  </a:lnTo>
                  <a:lnTo>
                    <a:pt x="876" y="513"/>
                  </a:lnTo>
                  <a:lnTo>
                    <a:pt x="905" y="391"/>
                  </a:lnTo>
                  <a:lnTo>
                    <a:pt x="935" y="265"/>
                  </a:lnTo>
                  <a:lnTo>
                    <a:pt x="968" y="135"/>
                  </a:lnTo>
                  <a:lnTo>
                    <a:pt x="1004" y="0"/>
                  </a:lnTo>
                  <a:close/>
                  <a:moveTo>
                    <a:pt x="1155" y="849"/>
                  </a:moveTo>
                  <a:lnTo>
                    <a:pt x="1155" y="2105"/>
                  </a:lnTo>
                  <a:lnTo>
                    <a:pt x="0" y="2105"/>
                  </a:lnTo>
                  <a:lnTo>
                    <a:pt x="0" y="1873"/>
                  </a:lnTo>
                  <a:lnTo>
                    <a:pt x="14" y="1920"/>
                  </a:lnTo>
                  <a:lnTo>
                    <a:pt x="31" y="1962"/>
                  </a:lnTo>
                  <a:lnTo>
                    <a:pt x="53" y="2002"/>
                  </a:lnTo>
                  <a:lnTo>
                    <a:pt x="72" y="2029"/>
                  </a:lnTo>
                  <a:lnTo>
                    <a:pt x="92" y="2051"/>
                  </a:lnTo>
                  <a:lnTo>
                    <a:pt x="115" y="2066"/>
                  </a:lnTo>
                  <a:lnTo>
                    <a:pt x="138" y="2074"/>
                  </a:lnTo>
                  <a:lnTo>
                    <a:pt x="163" y="2076"/>
                  </a:lnTo>
                  <a:lnTo>
                    <a:pt x="189" y="2072"/>
                  </a:lnTo>
                  <a:lnTo>
                    <a:pt x="217" y="2061"/>
                  </a:lnTo>
                  <a:lnTo>
                    <a:pt x="247" y="2045"/>
                  </a:lnTo>
                  <a:lnTo>
                    <a:pt x="274" y="2022"/>
                  </a:lnTo>
                  <a:lnTo>
                    <a:pt x="302" y="1992"/>
                  </a:lnTo>
                  <a:lnTo>
                    <a:pt x="330" y="1954"/>
                  </a:lnTo>
                  <a:lnTo>
                    <a:pt x="359" y="1909"/>
                  </a:lnTo>
                  <a:lnTo>
                    <a:pt x="387" y="1856"/>
                  </a:lnTo>
                  <a:lnTo>
                    <a:pt x="417" y="1797"/>
                  </a:lnTo>
                  <a:lnTo>
                    <a:pt x="446" y="1728"/>
                  </a:lnTo>
                  <a:lnTo>
                    <a:pt x="475" y="1653"/>
                  </a:lnTo>
                  <a:lnTo>
                    <a:pt x="505" y="1571"/>
                  </a:lnTo>
                  <a:lnTo>
                    <a:pt x="535" y="1480"/>
                  </a:lnTo>
                  <a:lnTo>
                    <a:pt x="565" y="1382"/>
                  </a:lnTo>
                  <a:lnTo>
                    <a:pt x="565" y="1434"/>
                  </a:lnTo>
                  <a:lnTo>
                    <a:pt x="568" y="1480"/>
                  </a:lnTo>
                  <a:lnTo>
                    <a:pt x="574" y="1523"/>
                  </a:lnTo>
                  <a:lnTo>
                    <a:pt x="584" y="1562"/>
                  </a:lnTo>
                  <a:lnTo>
                    <a:pt x="596" y="1595"/>
                  </a:lnTo>
                  <a:lnTo>
                    <a:pt x="611" y="1625"/>
                  </a:lnTo>
                  <a:lnTo>
                    <a:pt x="628" y="1650"/>
                  </a:lnTo>
                  <a:lnTo>
                    <a:pt x="647" y="1669"/>
                  </a:lnTo>
                  <a:lnTo>
                    <a:pt x="666" y="1684"/>
                  </a:lnTo>
                  <a:lnTo>
                    <a:pt x="687" y="1694"/>
                  </a:lnTo>
                  <a:lnTo>
                    <a:pt x="710" y="1698"/>
                  </a:lnTo>
                  <a:lnTo>
                    <a:pt x="733" y="1697"/>
                  </a:lnTo>
                  <a:lnTo>
                    <a:pt x="759" y="1691"/>
                  </a:lnTo>
                  <a:lnTo>
                    <a:pt x="785" y="1680"/>
                  </a:lnTo>
                  <a:lnTo>
                    <a:pt x="812" y="1663"/>
                  </a:lnTo>
                  <a:lnTo>
                    <a:pt x="836" y="1644"/>
                  </a:lnTo>
                  <a:lnTo>
                    <a:pt x="859" y="1619"/>
                  </a:lnTo>
                  <a:lnTo>
                    <a:pt x="884" y="1587"/>
                  </a:lnTo>
                  <a:lnTo>
                    <a:pt x="907" y="1548"/>
                  </a:lnTo>
                  <a:lnTo>
                    <a:pt x="931" y="1504"/>
                  </a:lnTo>
                  <a:lnTo>
                    <a:pt x="956" y="1452"/>
                  </a:lnTo>
                  <a:lnTo>
                    <a:pt x="980" y="1395"/>
                  </a:lnTo>
                  <a:lnTo>
                    <a:pt x="1006" y="1331"/>
                  </a:lnTo>
                  <a:lnTo>
                    <a:pt x="1031" y="1260"/>
                  </a:lnTo>
                  <a:lnTo>
                    <a:pt x="1055" y="1182"/>
                  </a:lnTo>
                  <a:lnTo>
                    <a:pt x="1089" y="1077"/>
                  </a:lnTo>
                  <a:lnTo>
                    <a:pt x="1122" y="965"/>
                  </a:lnTo>
                  <a:lnTo>
                    <a:pt x="1155" y="849"/>
                  </a:lnTo>
                  <a:close/>
                  <a:moveTo>
                    <a:pt x="600" y="290"/>
                  </a:moveTo>
                  <a:lnTo>
                    <a:pt x="575" y="309"/>
                  </a:lnTo>
                  <a:lnTo>
                    <a:pt x="551" y="338"/>
                  </a:lnTo>
                  <a:lnTo>
                    <a:pt x="527" y="373"/>
                  </a:lnTo>
                  <a:lnTo>
                    <a:pt x="501" y="416"/>
                  </a:lnTo>
                  <a:lnTo>
                    <a:pt x="475" y="467"/>
                  </a:lnTo>
                  <a:lnTo>
                    <a:pt x="449" y="526"/>
                  </a:lnTo>
                  <a:lnTo>
                    <a:pt x="423" y="592"/>
                  </a:lnTo>
                  <a:lnTo>
                    <a:pt x="396" y="666"/>
                  </a:lnTo>
                  <a:lnTo>
                    <a:pt x="369" y="747"/>
                  </a:lnTo>
                  <a:lnTo>
                    <a:pt x="343" y="837"/>
                  </a:lnTo>
                  <a:lnTo>
                    <a:pt x="315" y="933"/>
                  </a:lnTo>
                  <a:lnTo>
                    <a:pt x="287" y="1038"/>
                  </a:lnTo>
                  <a:lnTo>
                    <a:pt x="258" y="1151"/>
                  </a:lnTo>
                  <a:lnTo>
                    <a:pt x="230" y="1271"/>
                  </a:lnTo>
                  <a:lnTo>
                    <a:pt x="211" y="1353"/>
                  </a:lnTo>
                  <a:lnTo>
                    <a:pt x="196" y="1429"/>
                  </a:lnTo>
                  <a:lnTo>
                    <a:pt x="182" y="1503"/>
                  </a:lnTo>
                  <a:lnTo>
                    <a:pt x="172" y="1570"/>
                  </a:lnTo>
                  <a:lnTo>
                    <a:pt x="163" y="1632"/>
                  </a:lnTo>
                  <a:lnTo>
                    <a:pt x="156" y="1690"/>
                  </a:lnTo>
                  <a:lnTo>
                    <a:pt x="153" y="1743"/>
                  </a:lnTo>
                  <a:lnTo>
                    <a:pt x="152" y="1790"/>
                  </a:lnTo>
                  <a:lnTo>
                    <a:pt x="153" y="1833"/>
                  </a:lnTo>
                  <a:lnTo>
                    <a:pt x="157" y="1871"/>
                  </a:lnTo>
                  <a:lnTo>
                    <a:pt x="164" y="1904"/>
                  </a:lnTo>
                  <a:lnTo>
                    <a:pt x="172" y="1932"/>
                  </a:lnTo>
                  <a:lnTo>
                    <a:pt x="183" y="1955"/>
                  </a:lnTo>
                  <a:lnTo>
                    <a:pt x="192" y="1966"/>
                  </a:lnTo>
                  <a:lnTo>
                    <a:pt x="202" y="1974"/>
                  </a:lnTo>
                  <a:lnTo>
                    <a:pt x="213" y="1978"/>
                  </a:lnTo>
                  <a:lnTo>
                    <a:pt x="227" y="1978"/>
                  </a:lnTo>
                  <a:lnTo>
                    <a:pt x="242" y="1972"/>
                  </a:lnTo>
                  <a:lnTo>
                    <a:pt x="257" y="1959"/>
                  </a:lnTo>
                  <a:lnTo>
                    <a:pt x="274" y="1940"/>
                  </a:lnTo>
                  <a:lnTo>
                    <a:pt x="293" y="1913"/>
                  </a:lnTo>
                  <a:lnTo>
                    <a:pt x="312" y="1879"/>
                  </a:lnTo>
                  <a:lnTo>
                    <a:pt x="332" y="1838"/>
                  </a:lnTo>
                  <a:lnTo>
                    <a:pt x="354" y="1791"/>
                  </a:lnTo>
                  <a:lnTo>
                    <a:pt x="376" y="1737"/>
                  </a:lnTo>
                  <a:lnTo>
                    <a:pt x="401" y="1675"/>
                  </a:lnTo>
                  <a:lnTo>
                    <a:pt x="436" y="1575"/>
                  </a:lnTo>
                  <a:lnTo>
                    <a:pt x="470" y="1469"/>
                  </a:lnTo>
                  <a:lnTo>
                    <a:pt x="502" y="1359"/>
                  </a:lnTo>
                  <a:lnTo>
                    <a:pt x="533" y="1243"/>
                  </a:lnTo>
                  <a:lnTo>
                    <a:pt x="561" y="1123"/>
                  </a:lnTo>
                  <a:lnTo>
                    <a:pt x="588" y="998"/>
                  </a:lnTo>
                  <a:lnTo>
                    <a:pt x="605" y="912"/>
                  </a:lnTo>
                  <a:lnTo>
                    <a:pt x="619" y="831"/>
                  </a:lnTo>
                  <a:lnTo>
                    <a:pt x="632" y="755"/>
                  </a:lnTo>
                  <a:lnTo>
                    <a:pt x="645" y="686"/>
                  </a:lnTo>
                  <a:lnTo>
                    <a:pt x="654" y="622"/>
                  </a:lnTo>
                  <a:lnTo>
                    <a:pt x="662" y="564"/>
                  </a:lnTo>
                  <a:lnTo>
                    <a:pt x="669" y="511"/>
                  </a:lnTo>
                  <a:lnTo>
                    <a:pt x="674" y="465"/>
                  </a:lnTo>
                  <a:lnTo>
                    <a:pt x="677" y="423"/>
                  </a:lnTo>
                  <a:lnTo>
                    <a:pt x="678" y="387"/>
                  </a:lnTo>
                  <a:lnTo>
                    <a:pt x="678" y="358"/>
                  </a:lnTo>
                  <a:lnTo>
                    <a:pt x="676" y="334"/>
                  </a:lnTo>
                  <a:lnTo>
                    <a:pt x="673" y="315"/>
                  </a:lnTo>
                  <a:lnTo>
                    <a:pt x="667" y="302"/>
                  </a:lnTo>
                  <a:lnTo>
                    <a:pt x="657" y="288"/>
                  </a:lnTo>
                  <a:lnTo>
                    <a:pt x="645" y="280"/>
                  </a:lnTo>
                  <a:lnTo>
                    <a:pt x="631" y="278"/>
                  </a:lnTo>
                  <a:lnTo>
                    <a:pt x="616" y="281"/>
                  </a:lnTo>
                  <a:lnTo>
                    <a:pt x="600" y="2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noEditPoints="1"/>
            </p:cNvSpPr>
            <p:nvPr userDrawn="1"/>
          </p:nvSpPr>
          <p:spPr bwMode="auto">
            <a:xfrm>
              <a:off x="1319213" y="1062038"/>
              <a:ext cx="663575" cy="85725"/>
            </a:xfrm>
            <a:custGeom>
              <a:avLst/>
              <a:gdLst>
                <a:gd name="T0" fmla="*/ 136 w 2089"/>
                <a:gd name="T1" fmla="*/ 6 h 273"/>
                <a:gd name="T2" fmla="*/ 65 w 2089"/>
                <a:gd name="T3" fmla="*/ 210 h 273"/>
                <a:gd name="T4" fmla="*/ 99 w 2089"/>
                <a:gd name="T5" fmla="*/ 56 h 273"/>
                <a:gd name="T6" fmla="*/ 278 w 2089"/>
                <a:gd name="T7" fmla="*/ 227 h 273"/>
                <a:gd name="T8" fmla="*/ 333 w 2089"/>
                <a:gd name="T9" fmla="*/ 207 h 273"/>
                <a:gd name="T10" fmla="*/ 340 w 2089"/>
                <a:gd name="T11" fmla="*/ 137 h 273"/>
                <a:gd name="T12" fmla="*/ 331 w 2089"/>
                <a:gd name="T13" fmla="*/ 61 h 273"/>
                <a:gd name="T14" fmla="*/ 278 w 2089"/>
                <a:gd name="T15" fmla="*/ 46 h 273"/>
                <a:gd name="T16" fmla="*/ 334 w 2089"/>
                <a:gd name="T17" fmla="*/ 8 h 273"/>
                <a:gd name="T18" fmla="*/ 383 w 2089"/>
                <a:gd name="T19" fmla="*/ 56 h 273"/>
                <a:gd name="T20" fmla="*/ 392 w 2089"/>
                <a:gd name="T21" fmla="*/ 162 h 273"/>
                <a:gd name="T22" fmla="*/ 375 w 2089"/>
                <a:gd name="T23" fmla="*/ 235 h 273"/>
                <a:gd name="T24" fmla="*/ 310 w 2089"/>
                <a:gd name="T25" fmla="*/ 268 h 273"/>
                <a:gd name="T26" fmla="*/ 465 w 2089"/>
                <a:gd name="T27" fmla="*/ 6 h 273"/>
                <a:gd name="T28" fmla="*/ 597 w 2089"/>
                <a:gd name="T29" fmla="*/ 6 h 273"/>
                <a:gd name="T30" fmla="*/ 586 w 2089"/>
                <a:gd name="T31" fmla="*/ 268 h 273"/>
                <a:gd name="T32" fmla="*/ 735 w 2089"/>
                <a:gd name="T33" fmla="*/ 268 h 273"/>
                <a:gd name="T34" fmla="*/ 710 w 2089"/>
                <a:gd name="T35" fmla="*/ 169 h 273"/>
                <a:gd name="T36" fmla="*/ 710 w 2089"/>
                <a:gd name="T37" fmla="*/ 169 h 273"/>
                <a:gd name="T38" fmla="*/ 862 w 2089"/>
                <a:gd name="T39" fmla="*/ 6 h 273"/>
                <a:gd name="T40" fmla="*/ 1050 w 2089"/>
                <a:gd name="T41" fmla="*/ 49 h 273"/>
                <a:gd name="T42" fmla="*/ 941 w 2089"/>
                <a:gd name="T43" fmla="*/ 49 h 273"/>
                <a:gd name="T44" fmla="*/ 1031 w 2089"/>
                <a:gd name="T45" fmla="*/ 268 h 273"/>
                <a:gd name="T46" fmla="*/ 1180 w 2089"/>
                <a:gd name="T47" fmla="*/ 268 h 273"/>
                <a:gd name="T48" fmla="*/ 1155 w 2089"/>
                <a:gd name="T49" fmla="*/ 169 h 273"/>
                <a:gd name="T50" fmla="*/ 1155 w 2089"/>
                <a:gd name="T51" fmla="*/ 169 h 273"/>
                <a:gd name="T52" fmla="*/ 1355 w 2089"/>
                <a:gd name="T53" fmla="*/ 6 h 273"/>
                <a:gd name="T54" fmla="*/ 1466 w 2089"/>
                <a:gd name="T55" fmla="*/ 6 h 273"/>
                <a:gd name="T56" fmla="*/ 1487 w 2089"/>
                <a:gd name="T57" fmla="*/ 123 h 273"/>
                <a:gd name="T58" fmla="*/ 1487 w 2089"/>
                <a:gd name="T59" fmla="*/ 247 h 273"/>
                <a:gd name="T60" fmla="*/ 1466 w 2089"/>
                <a:gd name="T61" fmla="*/ 6 h 273"/>
                <a:gd name="T62" fmla="*/ 1680 w 2089"/>
                <a:gd name="T63" fmla="*/ 131 h 273"/>
                <a:gd name="T64" fmla="*/ 1683 w 2089"/>
                <a:gd name="T65" fmla="*/ 273 h 273"/>
                <a:gd name="T66" fmla="*/ 1628 w 2089"/>
                <a:gd name="T67" fmla="*/ 249 h 273"/>
                <a:gd name="T68" fmla="*/ 1610 w 2089"/>
                <a:gd name="T69" fmla="*/ 181 h 273"/>
                <a:gd name="T70" fmla="*/ 1610 w 2089"/>
                <a:gd name="T71" fmla="*/ 92 h 273"/>
                <a:gd name="T72" fmla="*/ 1628 w 2089"/>
                <a:gd name="T73" fmla="*/ 25 h 273"/>
                <a:gd name="T74" fmla="*/ 1683 w 2089"/>
                <a:gd name="T75" fmla="*/ 0 h 273"/>
                <a:gd name="T76" fmla="*/ 1747 w 2089"/>
                <a:gd name="T77" fmla="*/ 33 h 273"/>
                <a:gd name="T78" fmla="*/ 1730 w 2089"/>
                <a:gd name="T79" fmla="*/ 54 h 273"/>
                <a:gd name="T80" fmla="*/ 1683 w 2089"/>
                <a:gd name="T81" fmla="*/ 20 h 273"/>
                <a:gd name="T82" fmla="*/ 1637 w 2089"/>
                <a:gd name="T83" fmla="*/ 53 h 273"/>
                <a:gd name="T84" fmla="*/ 1631 w 2089"/>
                <a:gd name="T85" fmla="*/ 137 h 273"/>
                <a:gd name="T86" fmla="*/ 1637 w 2089"/>
                <a:gd name="T87" fmla="*/ 220 h 273"/>
                <a:gd name="T88" fmla="*/ 1683 w 2089"/>
                <a:gd name="T89" fmla="*/ 254 h 273"/>
                <a:gd name="T90" fmla="*/ 1858 w 2089"/>
                <a:gd name="T91" fmla="*/ 6 h 273"/>
                <a:gd name="T92" fmla="*/ 1918 w 2089"/>
                <a:gd name="T93" fmla="*/ 199 h 273"/>
                <a:gd name="T94" fmla="*/ 1858 w 2089"/>
                <a:gd name="T95" fmla="*/ 6 h 273"/>
                <a:gd name="T96" fmla="*/ 1869 w 2089"/>
                <a:gd name="T97" fmla="*/ 31 h 273"/>
                <a:gd name="T98" fmla="*/ 1985 w 2089"/>
                <a:gd name="T99" fmla="*/ 6 h 273"/>
                <a:gd name="T100" fmla="*/ 2089 w 2089"/>
                <a:gd name="T101" fmla="*/ 2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9" h="273">
                  <a:moveTo>
                    <a:pt x="51" y="268"/>
                  </a:moveTo>
                  <a:lnTo>
                    <a:pt x="0" y="268"/>
                  </a:lnTo>
                  <a:lnTo>
                    <a:pt x="68" y="6"/>
                  </a:lnTo>
                  <a:lnTo>
                    <a:pt x="136" y="6"/>
                  </a:lnTo>
                  <a:lnTo>
                    <a:pt x="203" y="268"/>
                  </a:lnTo>
                  <a:lnTo>
                    <a:pt x="150" y="268"/>
                  </a:lnTo>
                  <a:lnTo>
                    <a:pt x="135" y="210"/>
                  </a:lnTo>
                  <a:lnTo>
                    <a:pt x="65" y="210"/>
                  </a:lnTo>
                  <a:lnTo>
                    <a:pt x="51" y="268"/>
                  </a:lnTo>
                  <a:close/>
                  <a:moveTo>
                    <a:pt x="124" y="169"/>
                  </a:moveTo>
                  <a:lnTo>
                    <a:pt x="100" y="56"/>
                  </a:lnTo>
                  <a:lnTo>
                    <a:pt x="99" y="56"/>
                  </a:lnTo>
                  <a:lnTo>
                    <a:pt x="75" y="169"/>
                  </a:lnTo>
                  <a:lnTo>
                    <a:pt x="124" y="169"/>
                  </a:lnTo>
                  <a:close/>
                  <a:moveTo>
                    <a:pt x="278" y="46"/>
                  </a:moveTo>
                  <a:lnTo>
                    <a:pt x="278" y="227"/>
                  </a:lnTo>
                  <a:lnTo>
                    <a:pt x="302" y="227"/>
                  </a:lnTo>
                  <a:lnTo>
                    <a:pt x="316" y="225"/>
                  </a:lnTo>
                  <a:lnTo>
                    <a:pt x="327" y="218"/>
                  </a:lnTo>
                  <a:lnTo>
                    <a:pt x="333" y="207"/>
                  </a:lnTo>
                  <a:lnTo>
                    <a:pt x="336" y="196"/>
                  </a:lnTo>
                  <a:lnTo>
                    <a:pt x="338" y="180"/>
                  </a:lnTo>
                  <a:lnTo>
                    <a:pt x="340" y="160"/>
                  </a:lnTo>
                  <a:lnTo>
                    <a:pt x="340" y="137"/>
                  </a:lnTo>
                  <a:lnTo>
                    <a:pt x="340" y="109"/>
                  </a:lnTo>
                  <a:lnTo>
                    <a:pt x="338" y="88"/>
                  </a:lnTo>
                  <a:lnTo>
                    <a:pt x="336" y="74"/>
                  </a:lnTo>
                  <a:lnTo>
                    <a:pt x="331" y="61"/>
                  </a:lnTo>
                  <a:lnTo>
                    <a:pt x="323" y="52"/>
                  </a:lnTo>
                  <a:lnTo>
                    <a:pt x="315" y="47"/>
                  </a:lnTo>
                  <a:lnTo>
                    <a:pt x="304" y="46"/>
                  </a:lnTo>
                  <a:lnTo>
                    <a:pt x="278" y="46"/>
                  </a:lnTo>
                  <a:close/>
                  <a:moveTo>
                    <a:pt x="226" y="268"/>
                  </a:moveTo>
                  <a:lnTo>
                    <a:pt x="226" y="6"/>
                  </a:lnTo>
                  <a:lnTo>
                    <a:pt x="312" y="6"/>
                  </a:lnTo>
                  <a:lnTo>
                    <a:pt x="334" y="8"/>
                  </a:lnTo>
                  <a:lnTo>
                    <a:pt x="352" y="15"/>
                  </a:lnTo>
                  <a:lnTo>
                    <a:pt x="366" y="25"/>
                  </a:lnTo>
                  <a:lnTo>
                    <a:pt x="377" y="40"/>
                  </a:lnTo>
                  <a:lnTo>
                    <a:pt x="383" y="56"/>
                  </a:lnTo>
                  <a:lnTo>
                    <a:pt x="389" y="78"/>
                  </a:lnTo>
                  <a:lnTo>
                    <a:pt x="392" y="104"/>
                  </a:lnTo>
                  <a:lnTo>
                    <a:pt x="393" y="136"/>
                  </a:lnTo>
                  <a:lnTo>
                    <a:pt x="392" y="162"/>
                  </a:lnTo>
                  <a:lnTo>
                    <a:pt x="391" y="184"/>
                  </a:lnTo>
                  <a:lnTo>
                    <a:pt x="388" y="203"/>
                  </a:lnTo>
                  <a:lnTo>
                    <a:pt x="383" y="216"/>
                  </a:lnTo>
                  <a:lnTo>
                    <a:pt x="375" y="235"/>
                  </a:lnTo>
                  <a:lnTo>
                    <a:pt x="364" y="250"/>
                  </a:lnTo>
                  <a:lnTo>
                    <a:pt x="349" y="260"/>
                  </a:lnTo>
                  <a:lnTo>
                    <a:pt x="331" y="266"/>
                  </a:lnTo>
                  <a:lnTo>
                    <a:pt x="310" y="268"/>
                  </a:lnTo>
                  <a:lnTo>
                    <a:pt x="226" y="268"/>
                  </a:lnTo>
                  <a:close/>
                  <a:moveTo>
                    <a:pt x="472" y="268"/>
                  </a:moveTo>
                  <a:lnTo>
                    <a:pt x="411" y="6"/>
                  </a:lnTo>
                  <a:lnTo>
                    <a:pt x="465" y="6"/>
                  </a:lnTo>
                  <a:lnTo>
                    <a:pt x="502" y="196"/>
                  </a:lnTo>
                  <a:lnTo>
                    <a:pt x="503" y="196"/>
                  </a:lnTo>
                  <a:lnTo>
                    <a:pt x="546" y="6"/>
                  </a:lnTo>
                  <a:lnTo>
                    <a:pt x="597" y="6"/>
                  </a:lnTo>
                  <a:lnTo>
                    <a:pt x="532" y="268"/>
                  </a:lnTo>
                  <a:lnTo>
                    <a:pt x="472" y="268"/>
                  </a:lnTo>
                  <a:close/>
                  <a:moveTo>
                    <a:pt x="637" y="268"/>
                  </a:moveTo>
                  <a:lnTo>
                    <a:pt x="586" y="268"/>
                  </a:lnTo>
                  <a:lnTo>
                    <a:pt x="654" y="6"/>
                  </a:lnTo>
                  <a:lnTo>
                    <a:pt x="722" y="6"/>
                  </a:lnTo>
                  <a:lnTo>
                    <a:pt x="789" y="268"/>
                  </a:lnTo>
                  <a:lnTo>
                    <a:pt x="735" y="268"/>
                  </a:lnTo>
                  <a:lnTo>
                    <a:pt x="721" y="210"/>
                  </a:lnTo>
                  <a:lnTo>
                    <a:pt x="651" y="210"/>
                  </a:lnTo>
                  <a:lnTo>
                    <a:pt x="637" y="268"/>
                  </a:lnTo>
                  <a:close/>
                  <a:moveTo>
                    <a:pt x="710" y="169"/>
                  </a:moveTo>
                  <a:lnTo>
                    <a:pt x="686" y="56"/>
                  </a:lnTo>
                  <a:lnTo>
                    <a:pt x="684" y="56"/>
                  </a:lnTo>
                  <a:lnTo>
                    <a:pt x="661" y="169"/>
                  </a:lnTo>
                  <a:lnTo>
                    <a:pt x="710" y="169"/>
                  </a:lnTo>
                  <a:close/>
                  <a:moveTo>
                    <a:pt x="862" y="268"/>
                  </a:moveTo>
                  <a:lnTo>
                    <a:pt x="811" y="268"/>
                  </a:lnTo>
                  <a:lnTo>
                    <a:pt x="811" y="6"/>
                  </a:lnTo>
                  <a:lnTo>
                    <a:pt x="862" y="6"/>
                  </a:lnTo>
                  <a:lnTo>
                    <a:pt x="862" y="268"/>
                  </a:lnTo>
                  <a:close/>
                  <a:moveTo>
                    <a:pt x="883" y="6"/>
                  </a:moveTo>
                  <a:lnTo>
                    <a:pt x="1050" y="6"/>
                  </a:lnTo>
                  <a:lnTo>
                    <a:pt x="1050" y="49"/>
                  </a:lnTo>
                  <a:lnTo>
                    <a:pt x="992" y="49"/>
                  </a:lnTo>
                  <a:lnTo>
                    <a:pt x="992" y="268"/>
                  </a:lnTo>
                  <a:lnTo>
                    <a:pt x="941" y="268"/>
                  </a:lnTo>
                  <a:lnTo>
                    <a:pt x="941" y="49"/>
                  </a:lnTo>
                  <a:lnTo>
                    <a:pt x="883" y="49"/>
                  </a:lnTo>
                  <a:lnTo>
                    <a:pt x="883" y="6"/>
                  </a:lnTo>
                  <a:close/>
                  <a:moveTo>
                    <a:pt x="1082" y="268"/>
                  </a:moveTo>
                  <a:lnTo>
                    <a:pt x="1031" y="268"/>
                  </a:lnTo>
                  <a:lnTo>
                    <a:pt x="1099" y="6"/>
                  </a:lnTo>
                  <a:lnTo>
                    <a:pt x="1168" y="6"/>
                  </a:lnTo>
                  <a:lnTo>
                    <a:pt x="1235" y="268"/>
                  </a:lnTo>
                  <a:lnTo>
                    <a:pt x="1180" y="268"/>
                  </a:lnTo>
                  <a:lnTo>
                    <a:pt x="1167" y="210"/>
                  </a:lnTo>
                  <a:lnTo>
                    <a:pt x="1096" y="210"/>
                  </a:lnTo>
                  <a:lnTo>
                    <a:pt x="1082" y="268"/>
                  </a:lnTo>
                  <a:close/>
                  <a:moveTo>
                    <a:pt x="1155" y="169"/>
                  </a:moveTo>
                  <a:lnTo>
                    <a:pt x="1131" y="56"/>
                  </a:lnTo>
                  <a:lnTo>
                    <a:pt x="1130" y="56"/>
                  </a:lnTo>
                  <a:lnTo>
                    <a:pt x="1107" y="169"/>
                  </a:lnTo>
                  <a:lnTo>
                    <a:pt x="1155" y="169"/>
                  </a:lnTo>
                  <a:close/>
                  <a:moveTo>
                    <a:pt x="1436" y="268"/>
                  </a:moveTo>
                  <a:lnTo>
                    <a:pt x="1333" y="268"/>
                  </a:lnTo>
                  <a:lnTo>
                    <a:pt x="1333" y="6"/>
                  </a:lnTo>
                  <a:lnTo>
                    <a:pt x="1355" y="6"/>
                  </a:lnTo>
                  <a:lnTo>
                    <a:pt x="1355" y="247"/>
                  </a:lnTo>
                  <a:lnTo>
                    <a:pt x="1436" y="247"/>
                  </a:lnTo>
                  <a:lnTo>
                    <a:pt x="1436" y="268"/>
                  </a:lnTo>
                  <a:close/>
                  <a:moveTo>
                    <a:pt x="1466" y="6"/>
                  </a:moveTo>
                  <a:lnTo>
                    <a:pt x="1577" y="6"/>
                  </a:lnTo>
                  <a:lnTo>
                    <a:pt x="1577" y="25"/>
                  </a:lnTo>
                  <a:lnTo>
                    <a:pt x="1487" y="25"/>
                  </a:lnTo>
                  <a:lnTo>
                    <a:pt x="1487" y="123"/>
                  </a:lnTo>
                  <a:lnTo>
                    <a:pt x="1573" y="123"/>
                  </a:lnTo>
                  <a:lnTo>
                    <a:pt x="1573" y="143"/>
                  </a:lnTo>
                  <a:lnTo>
                    <a:pt x="1487" y="143"/>
                  </a:lnTo>
                  <a:lnTo>
                    <a:pt x="1487" y="247"/>
                  </a:lnTo>
                  <a:lnTo>
                    <a:pt x="1579" y="247"/>
                  </a:lnTo>
                  <a:lnTo>
                    <a:pt x="1579" y="268"/>
                  </a:lnTo>
                  <a:lnTo>
                    <a:pt x="1466" y="268"/>
                  </a:lnTo>
                  <a:lnTo>
                    <a:pt x="1466" y="6"/>
                  </a:lnTo>
                  <a:close/>
                  <a:moveTo>
                    <a:pt x="1730" y="245"/>
                  </a:moveTo>
                  <a:lnTo>
                    <a:pt x="1730" y="151"/>
                  </a:lnTo>
                  <a:lnTo>
                    <a:pt x="1680" y="151"/>
                  </a:lnTo>
                  <a:lnTo>
                    <a:pt x="1680" y="131"/>
                  </a:lnTo>
                  <a:lnTo>
                    <a:pt x="1751" y="131"/>
                  </a:lnTo>
                  <a:lnTo>
                    <a:pt x="1751" y="262"/>
                  </a:lnTo>
                  <a:lnTo>
                    <a:pt x="1718" y="270"/>
                  </a:lnTo>
                  <a:lnTo>
                    <a:pt x="1683" y="273"/>
                  </a:lnTo>
                  <a:lnTo>
                    <a:pt x="1666" y="271"/>
                  </a:lnTo>
                  <a:lnTo>
                    <a:pt x="1652" y="267"/>
                  </a:lnTo>
                  <a:lnTo>
                    <a:pt x="1638" y="260"/>
                  </a:lnTo>
                  <a:lnTo>
                    <a:pt x="1628" y="249"/>
                  </a:lnTo>
                  <a:lnTo>
                    <a:pt x="1620" y="234"/>
                  </a:lnTo>
                  <a:lnTo>
                    <a:pt x="1614" y="216"/>
                  </a:lnTo>
                  <a:lnTo>
                    <a:pt x="1610" y="195"/>
                  </a:lnTo>
                  <a:lnTo>
                    <a:pt x="1610" y="181"/>
                  </a:lnTo>
                  <a:lnTo>
                    <a:pt x="1609" y="162"/>
                  </a:lnTo>
                  <a:lnTo>
                    <a:pt x="1609" y="137"/>
                  </a:lnTo>
                  <a:lnTo>
                    <a:pt x="1609" y="110"/>
                  </a:lnTo>
                  <a:lnTo>
                    <a:pt x="1610" y="92"/>
                  </a:lnTo>
                  <a:lnTo>
                    <a:pt x="1610" y="79"/>
                  </a:lnTo>
                  <a:lnTo>
                    <a:pt x="1614" y="57"/>
                  </a:lnTo>
                  <a:lnTo>
                    <a:pt x="1620" y="39"/>
                  </a:lnTo>
                  <a:lnTo>
                    <a:pt x="1628" y="25"/>
                  </a:lnTo>
                  <a:lnTo>
                    <a:pt x="1638" y="14"/>
                  </a:lnTo>
                  <a:lnTo>
                    <a:pt x="1652" y="7"/>
                  </a:lnTo>
                  <a:lnTo>
                    <a:pt x="1666" y="2"/>
                  </a:lnTo>
                  <a:lnTo>
                    <a:pt x="1683" y="0"/>
                  </a:lnTo>
                  <a:lnTo>
                    <a:pt x="1706" y="2"/>
                  </a:lnTo>
                  <a:lnTo>
                    <a:pt x="1723" y="9"/>
                  </a:lnTo>
                  <a:lnTo>
                    <a:pt x="1737" y="19"/>
                  </a:lnTo>
                  <a:lnTo>
                    <a:pt x="1747" y="33"/>
                  </a:lnTo>
                  <a:lnTo>
                    <a:pt x="1752" y="51"/>
                  </a:lnTo>
                  <a:lnTo>
                    <a:pt x="1754" y="73"/>
                  </a:lnTo>
                  <a:lnTo>
                    <a:pt x="1732" y="73"/>
                  </a:lnTo>
                  <a:lnTo>
                    <a:pt x="1730" y="54"/>
                  </a:lnTo>
                  <a:lnTo>
                    <a:pt x="1725" y="39"/>
                  </a:lnTo>
                  <a:lnTo>
                    <a:pt x="1715" y="29"/>
                  </a:lnTo>
                  <a:lnTo>
                    <a:pt x="1701" y="23"/>
                  </a:lnTo>
                  <a:lnTo>
                    <a:pt x="1683" y="20"/>
                  </a:lnTo>
                  <a:lnTo>
                    <a:pt x="1667" y="23"/>
                  </a:lnTo>
                  <a:lnTo>
                    <a:pt x="1654" y="29"/>
                  </a:lnTo>
                  <a:lnTo>
                    <a:pt x="1644" y="39"/>
                  </a:lnTo>
                  <a:lnTo>
                    <a:pt x="1637" y="53"/>
                  </a:lnTo>
                  <a:lnTo>
                    <a:pt x="1634" y="67"/>
                  </a:lnTo>
                  <a:lnTo>
                    <a:pt x="1632" y="85"/>
                  </a:lnTo>
                  <a:lnTo>
                    <a:pt x="1631" y="108"/>
                  </a:lnTo>
                  <a:lnTo>
                    <a:pt x="1631" y="137"/>
                  </a:lnTo>
                  <a:lnTo>
                    <a:pt x="1631" y="165"/>
                  </a:lnTo>
                  <a:lnTo>
                    <a:pt x="1632" y="189"/>
                  </a:lnTo>
                  <a:lnTo>
                    <a:pt x="1634" y="207"/>
                  </a:lnTo>
                  <a:lnTo>
                    <a:pt x="1637" y="220"/>
                  </a:lnTo>
                  <a:lnTo>
                    <a:pt x="1644" y="234"/>
                  </a:lnTo>
                  <a:lnTo>
                    <a:pt x="1654" y="244"/>
                  </a:lnTo>
                  <a:lnTo>
                    <a:pt x="1667" y="251"/>
                  </a:lnTo>
                  <a:lnTo>
                    <a:pt x="1683" y="254"/>
                  </a:lnTo>
                  <a:lnTo>
                    <a:pt x="1700" y="253"/>
                  </a:lnTo>
                  <a:lnTo>
                    <a:pt x="1717" y="250"/>
                  </a:lnTo>
                  <a:lnTo>
                    <a:pt x="1730" y="245"/>
                  </a:lnTo>
                  <a:close/>
                  <a:moveTo>
                    <a:pt x="1858" y="6"/>
                  </a:moveTo>
                  <a:lnTo>
                    <a:pt x="1883" y="6"/>
                  </a:lnTo>
                  <a:lnTo>
                    <a:pt x="1961" y="268"/>
                  </a:lnTo>
                  <a:lnTo>
                    <a:pt x="1937" y="268"/>
                  </a:lnTo>
                  <a:lnTo>
                    <a:pt x="1918" y="199"/>
                  </a:lnTo>
                  <a:lnTo>
                    <a:pt x="1821" y="199"/>
                  </a:lnTo>
                  <a:lnTo>
                    <a:pt x="1802" y="268"/>
                  </a:lnTo>
                  <a:lnTo>
                    <a:pt x="1780" y="268"/>
                  </a:lnTo>
                  <a:lnTo>
                    <a:pt x="1858" y="6"/>
                  </a:lnTo>
                  <a:close/>
                  <a:moveTo>
                    <a:pt x="1828" y="179"/>
                  </a:moveTo>
                  <a:lnTo>
                    <a:pt x="1912" y="179"/>
                  </a:lnTo>
                  <a:lnTo>
                    <a:pt x="1870" y="31"/>
                  </a:lnTo>
                  <a:lnTo>
                    <a:pt x="1869" y="31"/>
                  </a:lnTo>
                  <a:lnTo>
                    <a:pt x="1828" y="179"/>
                  </a:lnTo>
                  <a:close/>
                  <a:moveTo>
                    <a:pt x="2089" y="268"/>
                  </a:moveTo>
                  <a:lnTo>
                    <a:pt x="1985" y="268"/>
                  </a:lnTo>
                  <a:lnTo>
                    <a:pt x="1985" y="6"/>
                  </a:lnTo>
                  <a:lnTo>
                    <a:pt x="2008" y="6"/>
                  </a:lnTo>
                  <a:lnTo>
                    <a:pt x="2008" y="247"/>
                  </a:lnTo>
                  <a:lnTo>
                    <a:pt x="2089" y="247"/>
                  </a:lnTo>
                  <a:lnTo>
                    <a:pt x="2089" y="2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noEditPoints="1"/>
            </p:cNvSpPr>
            <p:nvPr userDrawn="1"/>
          </p:nvSpPr>
          <p:spPr bwMode="auto">
            <a:xfrm>
              <a:off x="1395413" y="1222375"/>
              <a:ext cx="509588" cy="158750"/>
            </a:xfrm>
            <a:custGeom>
              <a:avLst/>
              <a:gdLst>
                <a:gd name="T0" fmla="*/ 36 w 1605"/>
                <a:gd name="T1" fmla="*/ 131 h 502"/>
                <a:gd name="T2" fmla="*/ 228 w 1605"/>
                <a:gd name="T3" fmla="*/ 18 h 502"/>
                <a:gd name="T4" fmla="*/ 296 w 1605"/>
                <a:gd name="T5" fmla="*/ 18 h 502"/>
                <a:gd name="T6" fmla="*/ 402 w 1605"/>
                <a:gd name="T7" fmla="*/ 185 h 502"/>
                <a:gd name="T8" fmla="*/ 453 w 1605"/>
                <a:gd name="T9" fmla="*/ 72 h 502"/>
                <a:gd name="T10" fmla="*/ 380 w 1605"/>
                <a:gd name="T11" fmla="*/ 37 h 502"/>
                <a:gd name="T12" fmla="*/ 384 w 1605"/>
                <a:gd name="T13" fmla="*/ 7 h 502"/>
                <a:gd name="T14" fmla="*/ 469 w 1605"/>
                <a:gd name="T15" fmla="*/ 100 h 502"/>
                <a:gd name="T16" fmla="*/ 384 w 1605"/>
                <a:gd name="T17" fmla="*/ 193 h 502"/>
                <a:gd name="T18" fmla="*/ 501 w 1605"/>
                <a:gd name="T19" fmla="*/ 197 h 502"/>
                <a:gd name="T20" fmla="*/ 591 w 1605"/>
                <a:gd name="T21" fmla="*/ 79 h 502"/>
                <a:gd name="T22" fmla="*/ 594 w 1605"/>
                <a:gd name="T23" fmla="*/ 152 h 502"/>
                <a:gd name="T24" fmla="*/ 579 w 1605"/>
                <a:gd name="T25" fmla="*/ 133 h 502"/>
                <a:gd name="T26" fmla="*/ 565 w 1605"/>
                <a:gd name="T27" fmla="*/ 85 h 502"/>
                <a:gd name="T28" fmla="*/ 518 w 1605"/>
                <a:gd name="T29" fmla="*/ 18 h 502"/>
                <a:gd name="T30" fmla="*/ 721 w 1605"/>
                <a:gd name="T31" fmla="*/ 197 h 502"/>
                <a:gd name="T32" fmla="*/ 864 w 1605"/>
                <a:gd name="T33" fmla="*/ 104 h 502"/>
                <a:gd name="T34" fmla="*/ 898 w 1605"/>
                <a:gd name="T35" fmla="*/ 4 h 502"/>
                <a:gd name="T36" fmla="*/ 1096 w 1605"/>
                <a:gd name="T37" fmla="*/ 31 h 502"/>
                <a:gd name="T38" fmla="*/ 1039 w 1605"/>
                <a:gd name="T39" fmla="*/ 65 h 502"/>
                <a:gd name="T40" fmla="*/ 1098 w 1605"/>
                <a:gd name="T41" fmla="*/ 192 h 502"/>
                <a:gd name="T42" fmla="*/ 1034 w 1605"/>
                <a:gd name="T43" fmla="*/ 155 h 502"/>
                <a:gd name="T44" fmla="*/ 1099 w 1605"/>
                <a:gd name="T45" fmla="*/ 152 h 502"/>
                <a:gd name="T46" fmla="*/ 1021 w 1605"/>
                <a:gd name="T47" fmla="*/ 62 h 502"/>
                <a:gd name="T48" fmla="*/ 1114 w 1605"/>
                <a:gd name="T49" fmla="*/ 33 h 502"/>
                <a:gd name="T50" fmla="*/ 1246 w 1605"/>
                <a:gd name="T51" fmla="*/ 4 h 502"/>
                <a:gd name="T52" fmla="*/ 1444 w 1605"/>
                <a:gd name="T53" fmla="*/ 174 h 502"/>
                <a:gd name="T54" fmla="*/ 1515 w 1605"/>
                <a:gd name="T55" fmla="*/ 183 h 502"/>
                <a:gd name="T56" fmla="*/ 1589 w 1605"/>
                <a:gd name="T57" fmla="*/ 89 h 502"/>
                <a:gd name="T58" fmla="*/ 1499 w 1605"/>
                <a:gd name="T59" fmla="*/ 197 h 502"/>
                <a:gd name="T60" fmla="*/ 1605 w 1605"/>
                <a:gd name="T61" fmla="*/ 100 h 502"/>
                <a:gd name="T62" fmla="*/ 296 w 1605"/>
                <a:gd name="T63" fmla="*/ 305 h 502"/>
                <a:gd name="T64" fmla="*/ 337 w 1605"/>
                <a:gd name="T65" fmla="*/ 433 h 502"/>
                <a:gd name="T66" fmla="*/ 473 w 1605"/>
                <a:gd name="T67" fmla="*/ 471 h 502"/>
                <a:gd name="T68" fmla="*/ 469 w 1605"/>
                <a:gd name="T69" fmla="*/ 328 h 502"/>
                <a:gd name="T70" fmla="*/ 483 w 1605"/>
                <a:gd name="T71" fmla="*/ 319 h 502"/>
                <a:gd name="T72" fmla="*/ 480 w 1605"/>
                <a:gd name="T73" fmla="*/ 485 h 502"/>
                <a:gd name="T74" fmla="*/ 519 w 1605"/>
                <a:gd name="T75" fmla="*/ 305 h 502"/>
                <a:gd name="T76" fmla="*/ 691 w 1605"/>
                <a:gd name="T77" fmla="*/ 482 h 502"/>
                <a:gd name="T78" fmla="*/ 752 w 1605"/>
                <a:gd name="T79" fmla="*/ 401 h 502"/>
                <a:gd name="T80" fmla="*/ 684 w 1605"/>
                <a:gd name="T81" fmla="*/ 329 h 502"/>
                <a:gd name="T82" fmla="*/ 672 w 1605"/>
                <a:gd name="T83" fmla="*/ 318 h 502"/>
                <a:gd name="T84" fmla="*/ 767 w 1605"/>
                <a:gd name="T85" fmla="*/ 378 h 502"/>
                <a:gd name="T86" fmla="*/ 696 w 1605"/>
                <a:gd name="T87" fmla="*/ 500 h 502"/>
                <a:gd name="T88" fmla="*/ 822 w 1605"/>
                <a:gd name="T89" fmla="*/ 495 h 502"/>
                <a:gd name="T90" fmla="*/ 805 w 1605"/>
                <a:gd name="T91" fmla="*/ 332 h 502"/>
                <a:gd name="T92" fmla="*/ 897 w 1605"/>
                <a:gd name="T93" fmla="*/ 358 h 502"/>
                <a:gd name="T94" fmla="*/ 819 w 1605"/>
                <a:gd name="T95" fmla="*/ 339 h 502"/>
                <a:gd name="T96" fmla="*/ 840 w 1605"/>
                <a:gd name="T97" fmla="*/ 486 h 502"/>
                <a:gd name="T98" fmla="*/ 885 w 1605"/>
                <a:gd name="T99" fmla="*/ 489 h 502"/>
                <a:gd name="T100" fmla="*/ 929 w 1605"/>
                <a:gd name="T101" fmla="*/ 498 h 502"/>
                <a:gd name="T102" fmla="*/ 1035 w 1605"/>
                <a:gd name="T103" fmla="*/ 319 h 502"/>
                <a:gd name="T104" fmla="*/ 1179 w 1605"/>
                <a:gd name="T105" fmla="*/ 319 h 502"/>
                <a:gd name="T106" fmla="*/ 1368 w 1605"/>
                <a:gd name="T107" fmla="*/ 353 h 502"/>
                <a:gd name="T108" fmla="*/ 1291 w 1605"/>
                <a:gd name="T109" fmla="*/ 332 h 502"/>
                <a:gd name="T110" fmla="*/ 1368 w 1605"/>
                <a:gd name="T111" fmla="*/ 451 h 502"/>
                <a:gd name="T112" fmla="*/ 1270 w 1605"/>
                <a:gd name="T113" fmla="*/ 461 h 502"/>
                <a:gd name="T114" fmla="*/ 1340 w 1605"/>
                <a:gd name="T115" fmla="*/ 482 h 502"/>
                <a:gd name="T116" fmla="*/ 1295 w 1605"/>
                <a:gd name="T117" fmla="*/ 392 h 502"/>
                <a:gd name="T118" fmla="*/ 1338 w 1605"/>
                <a:gd name="T119"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502">
                  <a:moveTo>
                    <a:pt x="58" y="4"/>
                  </a:moveTo>
                  <a:lnTo>
                    <a:pt x="77" y="4"/>
                  </a:lnTo>
                  <a:lnTo>
                    <a:pt x="134" y="197"/>
                  </a:lnTo>
                  <a:lnTo>
                    <a:pt x="117" y="197"/>
                  </a:lnTo>
                  <a:lnTo>
                    <a:pt x="103" y="146"/>
                  </a:lnTo>
                  <a:lnTo>
                    <a:pt x="31" y="146"/>
                  </a:lnTo>
                  <a:lnTo>
                    <a:pt x="16" y="197"/>
                  </a:lnTo>
                  <a:lnTo>
                    <a:pt x="0" y="197"/>
                  </a:lnTo>
                  <a:lnTo>
                    <a:pt x="58" y="4"/>
                  </a:lnTo>
                  <a:close/>
                  <a:moveTo>
                    <a:pt x="36" y="131"/>
                  </a:moveTo>
                  <a:lnTo>
                    <a:pt x="98" y="131"/>
                  </a:lnTo>
                  <a:lnTo>
                    <a:pt x="67" y="22"/>
                  </a:lnTo>
                  <a:lnTo>
                    <a:pt x="66" y="22"/>
                  </a:lnTo>
                  <a:lnTo>
                    <a:pt x="36" y="131"/>
                  </a:lnTo>
                  <a:close/>
                  <a:moveTo>
                    <a:pt x="168" y="197"/>
                  </a:moveTo>
                  <a:lnTo>
                    <a:pt x="168" y="18"/>
                  </a:lnTo>
                  <a:lnTo>
                    <a:pt x="123" y="18"/>
                  </a:lnTo>
                  <a:lnTo>
                    <a:pt x="123" y="4"/>
                  </a:lnTo>
                  <a:lnTo>
                    <a:pt x="228" y="4"/>
                  </a:lnTo>
                  <a:lnTo>
                    <a:pt x="228" y="18"/>
                  </a:lnTo>
                  <a:lnTo>
                    <a:pt x="184" y="18"/>
                  </a:lnTo>
                  <a:lnTo>
                    <a:pt x="184" y="197"/>
                  </a:lnTo>
                  <a:lnTo>
                    <a:pt x="168" y="197"/>
                  </a:lnTo>
                  <a:close/>
                  <a:moveTo>
                    <a:pt x="280" y="197"/>
                  </a:moveTo>
                  <a:lnTo>
                    <a:pt x="280" y="18"/>
                  </a:lnTo>
                  <a:lnTo>
                    <a:pt x="235" y="18"/>
                  </a:lnTo>
                  <a:lnTo>
                    <a:pt x="235" y="4"/>
                  </a:lnTo>
                  <a:lnTo>
                    <a:pt x="341" y="4"/>
                  </a:lnTo>
                  <a:lnTo>
                    <a:pt x="341" y="18"/>
                  </a:lnTo>
                  <a:lnTo>
                    <a:pt x="296" y="18"/>
                  </a:lnTo>
                  <a:lnTo>
                    <a:pt x="296" y="197"/>
                  </a:lnTo>
                  <a:lnTo>
                    <a:pt x="280" y="197"/>
                  </a:lnTo>
                  <a:close/>
                  <a:moveTo>
                    <a:pt x="375" y="100"/>
                  </a:moveTo>
                  <a:lnTo>
                    <a:pt x="375" y="122"/>
                  </a:lnTo>
                  <a:lnTo>
                    <a:pt x="376" y="139"/>
                  </a:lnTo>
                  <a:lnTo>
                    <a:pt x="378" y="152"/>
                  </a:lnTo>
                  <a:lnTo>
                    <a:pt x="380" y="162"/>
                  </a:lnTo>
                  <a:lnTo>
                    <a:pt x="386" y="173"/>
                  </a:lnTo>
                  <a:lnTo>
                    <a:pt x="393" y="180"/>
                  </a:lnTo>
                  <a:lnTo>
                    <a:pt x="402" y="185"/>
                  </a:lnTo>
                  <a:lnTo>
                    <a:pt x="414" y="186"/>
                  </a:lnTo>
                  <a:lnTo>
                    <a:pt x="426" y="185"/>
                  </a:lnTo>
                  <a:lnTo>
                    <a:pt x="435" y="180"/>
                  </a:lnTo>
                  <a:lnTo>
                    <a:pt x="442" y="173"/>
                  </a:lnTo>
                  <a:lnTo>
                    <a:pt x="448" y="162"/>
                  </a:lnTo>
                  <a:lnTo>
                    <a:pt x="451" y="152"/>
                  </a:lnTo>
                  <a:lnTo>
                    <a:pt x="452" y="139"/>
                  </a:lnTo>
                  <a:lnTo>
                    <a:pt x="453" y="122"/>
                  </a:lnTo>
                  <a:lnTo>
                    <a:pt x="453" y="100"/>
                  </a:lnTo>
                  <a:lnTo>
                    <a:pt x="453" y="72"/>
                  </a:lnTo>
                  <a:lnTo>
                    <a:pt x="451" y="52"/>
                  </a:lnTo>
                  <a:lnTo>
                    <a:pt x="448" y="37"/>
                  </a:lnTo>
                  <a:lnTo>
                    <a:pt x="442" y="27"/>
                  </a:lnTo>
                  <a:lnTo>
                    <a:pt x="435" y="20"/>
                  </a:lnTo>
                  <a:lnTo>
                    <a:pt x="426" y="15"/>
                  </a:lnTo>
                  <a:lnTo>
                    <a:pt x="414" y="14"/>
                  </a:lnTo>
                  <a:lnTo>
                    <a:pt x="402" y="15"/>
                  </a:lnTo>
                  <a:lnTo>
                    <a:pt x="393" y="20"/>
                  </a:lnTo>
                  <a:lnTo>
                    <a:pt x="386" y="27"/>
                  </a:lnTo>
                  <a:lnTo>
                    <a:pt x="380" y="37"/>
                  </a:lnTo>
                  <a:lnTo>
                    <a:pt x="377" y="52"/>
                  </a:lnTo>
                  <a:lnTo>
                    <a:pt x="375" y="72"/>
                  </a:lnTo>
                  <a:lnTo>
                    <a:pt x="375" y="100"/>
                  </a:lnTo>
                  <a:close/>
                  <a:moveTo>
                    <a:pt x="359" y="100"/>
                  </a:moveTo>
                  <a:lnTo>
                    <a:pt x="359" y="77"/>
                  </a:lnTo>
                  <a:lnTo>
                    <a:pt x="361" y="57"/>
                  </a:lnTo>
                  <a:lnTo>
                    <a:pt x="363" y="41"/>
                  </a:lnTo>
                  <a:lnTo>
                    <a:pt x="366" y="30"/>
                  </a:lnTo>
                  <a:lnTo>
                    <a:pt x="373" y="17"/>
                  </a:lnTo>
                  <a:lnTo>
                    <a:pt x="384" y="7"/>
                  </a:lnTo>
                  <a:lnTo>
                    <a:pt x="398" y="2"/>
                  </a:lnTo>
                  <a:lnTo>
                    <a:pt x="414" y="0"/>
                  </a:lnTo>
                  <a:lnTo>
                    <a:pt x="431" y="2"/>
                  </a:lnTo>
                  <a:lnTo>
                    <a:pt x="445" y="7"/>
                  </a:lnTo>
                  <a:lnTo>
                    <a:pt x="455" y="17"/>
                  </a:lnTo>
                  <a:lnTo>
                    <a:pt x="462" y="30"/>
                  </a:lnTo>
                  <a:lnTo>
                    <a:pt x="465" y="41"/>
                  </a:lnTo>
                  <a:lnTo>
                    <a:pt x="468" y="57"/>
                  </a:lnTo>
                  <a:lnTo>
                    <a:pt x="469" y="77"/>
                  </a:lnTo>
                  <a:lnTo>
                    <a:pt x="469" y="100"/>
                  </a:lnTo>
                  <a:lnTo>
                    <a:pt x="469" y="124"/>
                  </a:lnTo>
                  <a:lnTo>
                    <a:pt x="468" y="143"/>
                  </a:lnTo>
                  <a:lnTo>
                    <a:pt x="465" y="158"/>
                  </a:lnTo>
                  <a:lnTo>
                    <a:pt x="462" y="169"/>
                  </a:lnTo>
                  <a:lnTo>
                    <a:pt x="455" y="184"/>
                  </a:lnTo>
                  <a:lnTo>
                    <a:pt x="445" y="193"/>
                  </a:lnTo>
                  <a:lnTo>
                    <a:pt x="431" y="199"/>
                  </a:lnTo>
                  <a:lnTo>
                    <a:pt x="414" y="200"/>
                  </a:lnTo>
                  <a:lnTo>
                    <a:pt x="398" y="199"/>
                  </a:lnTo>
                  <a:lnTo>
                    <a:pt x="384" y="193"/>
                  </a:lnTo>
                  <a:lnTo>
                    <a:pt x="373" y="184"/>
                  </a:lnTo>
                  <a:lnTo>
                    <a:pt x="366" y="169"/>
                  </a:lnTo>
                  <a:lnTo>
                    <a:pt x="363" y="158"/>
                  </a:lnTo>
                  <a:lnTo>
                    <a:pt x="361" y="143"/>
                  </a:lnTo>
                  <a:lnTo>
                    <a:pt x="359" y="124"/>
                  </a:lnTo>
                  <a:lnTo>
                    <a:pt x="359" y="100"/>
                  </a:lnTo>
                  <a:close/>
                  <a:moveTo>
                    <a:pt x="548" y="103"/>
                  </a:moveTo>
                  <a:lnTo>
                    <a:pt x="518" y="103"/>
                  </a:lnTo>
                  <a:lnTo>
                    <a:pt x="518" y="197"/>
                  </a:lnTo>
                  <a:lnTo>
                    <a:pt x="501" y="197"/>
                  </a:lnTo>
                  <a:lnTo>
                    <a:pt x="501" y="4"/>
                  </a:lnTo>
                  <a:lnTo>
                    <a:pt x="551" y="4"/>
                  </a:lnTo>
                  <a:lnTo>
                    <a:pt x="567" y="5"/>
                  </a:lnTo>
                  <a:lnTo>
                    <a:pt x="579" y="8"/>
                  </a:lnTo>
                  <a:lnTo>
                    <a:pt x="587" y="13"/>
                  </a:lnTo>
                  <a:lnTo>
                    <a:pt x="592" y="22"/>
                  </a:lnTo>
                  <a:lnTo>
                    <a:pt x="595" y="34"/>
                  </a:lnTo>
                  <a:lnTo>
                    <a:pt x="596" y="50"/>
                  </a:lnTo>
                  <a:lnTo>
                    <a:pt x="594" y="67"/>
                  </a:lnTo>
                  <a:lnTo>
                    <a:pt x="591" y="79"/>
                  </a:lnTo>
                  <a:lnTo>
                    <a:pt x="585" y="87"/>
                  </a:lnTo>
                  <a:lnTo>
                    <a:pt x="578" y="92"/>
                  </a:lnTo>
                  <a:lnTo>
                    <a:pt x="568" y="95"/>
                  </a:lnTo>
                  <a:lnTo>
                    <a:pt x="568" y="96"/>
                  </a:lnTo>
                  <a:lnTo>
                    <a:pt x="579" y="99"/>
                  </a:lnTo>
                  <a:lnTo>
                    <a:pt x="586" y="103"/>
                  </a:lnTo>
                  <a:lnTo>
                    <a:pt x="590" y="112"/>
                  </a:lnTo>
                  <a:lnTo>
                    <a:pt x="593" y="125"/>
                  </a:lnTo>
                  <a:lnTo>
                    <a:pt x="594" y="136"/>
                  </a:lnTo>
                  <a:lnTo>
                    <a:pt x="594" y="152"/>
                  </a:lnTo>
                  <a:lnTo>
                    <a:pt x="594" y="175"/>
                  </a:lnTo>
                  <a:lnTo>
                    <a:pt x="595" y="175"/>
                  </a:lnTo>
                  <a:lnTo>
                    <a:pt x="595" y="183"/>
                  </a:lnTo>
                  <a:lnTo>
                    <a:pt x="596" y="197"/>
                  </a:lnTo>
                  <a:lnTo>
                    <a:pt x="581" y="197"/>
                  </a:lnTo>
                  <a:lnTo>
                    <a:pt x="580" y="192"/>
                  </a:lnTo>
                  <a:lnTo>
                    <a:pt x="580" y="182"/>
                  </a:lnTo>
                  <a:lnTo>
                    <a:pt x="579" y="167"/>
                  </a:lnTo>
                  <a:lnTo>
                    <a:pt x="579" y="148"/>
                  </a:lnTo>
                  <a:lnTo>
                    <a:pt x="579" y="133"/>
                  </a:lnTo>
                  <a:lnTo>
                    <a:pt x="576" y="122"/>
                  </a:lnTo>
                  <a:lnTo>
                    <a:pt x="572" y="113"/>
                  </a:lnTo>
                  <a:lnTo>
                    <a:pt x="566" y="107"/>
                  </a:lnTo>
                  <a:lnTo>
                    <a:pt x="557" y="104"/>
                  </a:lnTo>
                  <a:lnTo>
                    <a:pt x="548" y="103"/>
                  </a:lnTo>
                  <a:close/>
                  <a:moveTo>
                    <a:pt x="518" y="18"/>
                  </a:moveTo>
                  <a:lnTo>
                    <a:pt x="518" y="88"/>
                  </a:lnTo>
                  <a:lnTo>
                    <a:pt x="544" y="88"/>
                  </a:lnTo>
                  <a:lnTo>
                    <a:pt x="555" y="87"/>
                  </a:lnTo>
                  <a:lnTo>
                    <a:pt x="565" y="85"/>
                  </a:lnTo>
                  <a:lnTo>
                    <a:pt x="572" y="81"/>
                  </a:lnTo>
                  <a:lnTo>
                    <a:pt x="576" y="74"/>
                  </a:lnTo>
                  <a:lnTo>
                    <a:pt x="579" y="63"/>
                  </a:lnTo>
                  <a:lnTo>
                    <a:pt x="580" y="50"/>
                  </a:lnTo>
                  <a:lnTo>
                    <a:pt x="579" y="38"/>
                  </a:lnTo>
                  <a:lnTo>
                    <a:pt x="577" y="29"/>
                  </a:lnTo>
                  <a:lnTo>
                    <a:pt x="573" y="24"/>
                  </a:lnTo>
                  <a:lnTo>
                    <a:pt x="564" y="19"/>
                  </a:lnTo>
                  <a:lnTo>
                    <a:pt x="550" y="18"/>
                  </a:lnTo>
                  <a:lnTo>
                    <a:pt x="518" y="18"/>
                  </a:lnTo>
                  <a:close/>
                  <a:moveTo>
                    <a:pt x="646" y="197"/>
                  </a:moveTo>
                  <a:lnTo>
                    <a:pt x="630" y="197"/>
                  </a:lnTo>
                  <a:lnTo>
                    <a:pt x="630" y="4"/>
                  </a:lnTo>
                  <a:lnTo>
                    <a:pt x="655" y="4"/>
                  </a:lnTo>
                  <a:lnTo>
                    <a:pt x="728" y="174"/>
                  </a:lnTo>
                  <a:lnTo>
                    <a:pt x="729" y="173"/>
                  </a:lnTo>
                  <a:lnTo>
                    <a:pt x="729" y="4"/>
                  </a:lnTo>
                  <a:lnTo>
                    <a:pt x="746" y="4"/>
                  </a:lnTo>
                  <a:lnTo>
                    <a:pt x="746" y="197"/>
                  </a:lnTo>
                  <a:lnTo>
                    <a:pt x="721" y="197"/>
                  </a:lnTo>
                  <a:lnTo>
                    <a:pt x="647" y="25"/>
                  </a:lnTo>
                  <a:lnTo>
                    <a:pt x="646" y="25"/>
                  </a:lnTo>
                  <a:lnTo>
                    <a:pt x="646" y="197"/>
                  </a:lnTo>
                  <a:close/>
                  <a:moveTo>
                    <a:pt x="784" y="4"/>
                  </a:moveTo>
                  <a:lnTo>
                    <a:pt x="867" y="4"/>
                  </a:lnTo>
                  <a:lnTo>
                    <a:pt x="867" y="18"/>
                  </a:lnTo>
                  <a:lnTo>
                    <a:pt x="800" y="18"/>
                  </a:lnTo>
                  <a:lnTo>
                    <a:pt x="800" y="90"/>
                  </a:lnTo>
                  <a:lnTo>
                    <a:pt x="864" y="90"/>
                  </a:lnTo>
                  <a:lnTo>
                    <a:pt x="864" y="104"/>
                  </a:lnTo>
                  <a:lnTo>
                    <a:pt x="800" y="104"/>
                  </a:lnTo>
                  <a:lnTo>
                    <a:pt x="800" y="183"/>
                  </a:lnTo>
                  <a:lnTo>
                    <a:pt x="869" y="183"/>
                  </a:lnTo>
                  <a:lnTo>
                    <a:pt x="869" y="197"/>
                  </a:lnTo>
                  <a:lnTo>
                    <a:pt x="784" y="197"/>
                  </a:lnTo>
                  <a:lnTo>
                    <a:pt x="784" y="4"/>
                  </a:lnTo>
                  <a:close/>
                  <a:moveTo>
                    <a:pt x="932" y="197"/>
                  </a:moveTo>
                  <a:lnTo>
                    <a:pt x="932" y="117"/>
                  </a:lnTo>
                  <a:lnTo>
                    <a:pt x="880" y="4"/>
                  </a:lnTo>
                  <a:lnTo>
                    <a:pt x="898" y="4"/>
                  </a:lnTo>
                  <a:lnTo>
                    <a:pt x="940" y="99"/>
                  </a:lnTo>
                  <a:lnTo>
                    <a:pt x="984" y="4"/>
                  </a:lnTo>
                  <a:lnTo>
                    <a:pt x="1000" y="4"/>
                  </a:lnTo>
                  <a:lnTo>
                    <a:pt x="948" y="117"/>
                  </a:lnTo>
                  <a:lnTo>
                    <a:pt x="948" y="197"/>
                  </a:lnTo>
                  <a:lnTo>
                    <a:pt x="932" y="197"/>
                  </a:lnTo>
                  <a:close/>
                  <a:moveTo>
                    <a:pt x="1116" y="53"/>
                  </a:moveTo>
                  <a:lnTo>
                    <a:pt x="1099" y="53"/>
                  </a:lnTo>
                  <a:lnTo>
                    <a:pt x="1098" y="40"/>
                  </a:lnTo>
                  <a:lnTo>
                    <a:pt x="1096" y="31"/>
                  </a:lnTo>
                  <a:lnTo>
                    <a:pt x="1092" y="24"/>
                  </a:lnTo>
                  <a:lnTo>
                    <a:pt x="1087" y="19"/>
                  </a:lnTo>
                  <a:lnTo>
                    <a:pt x="1079" y="15"/>
                  </a:lnTo>
                  <a:lnTo>
                    <a:pt x="1068" y="14"/>
                  </a:lnTo>
                  <a:lnTo>
                    <a:pt x="1054" y="16"/>
                  </a:lnTo>
                  <a:lnTo>
                    <a:pt x="1044" y="21"/>
                  </a:lnTo>
                  <a:lnTo>
                    <a:pt x="1037" y="31"/>
                  </a:lnTo>
                  <a:lnTo>
                    <a:pt x="1035" y="44"/>
                  </a:lnTo>
                  <a:lnTo>
                    <a:pt x="1036" y="56"/>
                  </a:lnTo>
                  <a:lnTo>
                    <a:pt x="1039" y="65"/>
                  </a:lnTo>
                  <a:lnTo>
                    <a:pt x="1046" y="72"/>
                  </a:lnTo>
                  <a:lnTo>
                    <a:pt x="1070" y="89"/>
                  </a:lnTo>
                  <a:lnTo>
                    <a:pt x="1092" y="104"/>
                  </a:lnTo>
                  <a:lnTo>
                    <a:pt x="1102" y="113"/>
                  </a:lnTo>
                  <a:lnTo>
                    <a:pt x="1109" y="121"/>
                  </a:lnTo>
                  <a:lnTo>
                    <a:pt x="1114" y="133"/>
                  </a:lnTo>
                  <a:lnTo>
                    <a:pt x="1116" y="149"/>
                  </a:lnTo>
                  <a:lnTo>
                    <a:pt x="1114" y="167"/>
                  </a:lnTo>
                  <a:lnTo>
                    <a:pt x="1108" y="182"/>
                  </a:lnTo>
                  <a:lnTo>
                    <a:pt x="1098" y="192"/>
                  </a:lnTo>
                  <a:lnTo>
                    <a:pt x="1084" y="198"/>
                  </a:lnTo>
                  <a:lnTo>
                    <a:pt x="1067" y="200"/>
                  </a:lnTo>
                  <a:lnTo>
                    <a:pt x="1052" y="199"/>
                  </a:lnTo>
                  <a:lnTo>
                    <a:pt x="1038" y="194"/>
                  </a:lnTo>
                  <a:lnTo>
                    <a:pt x="1028" y="186"/>
                  </a:lnTo>
                  <a:lnTo>
                    <a:pt x="1021" y="175"/>
                  </a:lnTo>
                  <a:lnTo>
                    <a:pt x="1018" y="160"/>
                  </a:lnTo>
                  <a:lnTo>
                    <a:pt x="1017" y="142"/>
                  </a:lnTo>
                  <a:lnTo>
                    <a:pt x="1033" y="142"/>
                  </a:lnTo>
                  <a:lnTo>
                    <a:pt x="1034" y="155"/>
                  </a:lnTo>
                  <a:lnTo>
                    <a:pt x="1036" y="164"/>
                  </a:lnTo>
                  <a:lnTo>
                    <a:pt x="1038" y="173"/>
                  </a:lnTo>
                  <a:lnTo>
                    <a:pt x="1046" y="180"/>
                  </a:lnTo>
                  <a:lnTo>
                    <a:pt x="1055" y="185"/>
                  </a:lnTo>
                  <a:lnTo>
                    <a:pt x="1068" y="186"/>
                  </a:lnTo>
                  <a:lnTo>
                    <a:pt x="1079" y="185"/>
                  </a:lnTo>
                  <a:lnTo>
                    <a:pt x="1088" y="181"/>
                  </a:lnTo>
                  <a:lnTo>
                    <a:pt x="1094" y="174"/>
                  </a:lnTo>
                  <a:lnTo>
                    <a:pt x="1098" y="164"/>
                  </a:lnTo>
                  <a:lnTo>
                    <a:pt x="1099" y="152"/>
                  </a:lnTo>
                  <a:lnTo>
                    <a:pt x="1098" y="141"/>
                  </a:lnTo>
                  <a:lnTo>
                    <a:pt x="1094" y="131"/>
                  </a:lnTo>
                  <a:lnTo>
                    <a:pt x="1088" y="123"/>
                  </a:lnTo>
                  <a:lnTo>
                    <a:pt x="1082" y="119"/>
                  </a:lnTo>
                  <a:lnTo>
                    <a:pt x="1072" y="111"/>
                  </a:lnTo>
                  <a:lnTo>
                    <a:pt x="1057" y="100"/>
                  </a:lnTo>
                  <a:lnTo>
                    <a:pt x="1042" y="90"/>
                  </a:lnTo>
                  <a:lnTo>
                    <a:pt x="1031" y="81"/>
                  </a:lnTo>
                  <a:lnTo>
                    <a:pt x="1025" y="73"/>
                  </a:lnTo>
                  <a:lnTo>
                    <a:pt x="1021" y="62"/>
                  </a:lnTo>
                  <a:lnTo>
                    <a:pt x="1020" y="46"/>
                  </a:lnTo>
                  <a:lnTo>
                    <a:pt x="1021" y="30"/>
                  </a:lnTo>
                  <a:lnTo>
                    <a:pt x="1027" y="17"/>
                  </a:lnTo>
                  <a:lnTo>
                    <a:pt x="1037" y="7"/>
                  </a:lnTo>
                  <a:lnTo>
                    <a:pt x="1052" y="2"/>
                  </a:lnTo>
                  <a:lnTo>
                    <a:pt x="1069" y="0"/>
                  </a:lnTo>
                  <a:lnTo>
                    <a:pt x="1086" y="2"/>
                  </a:lnTo>
                  <a:lnTo>
                    <a:pt x="1098" y="8"/>
                  </a:lnTo>
                  <a:lnTo>
                    <a:pt x="1109" y="19"/>
                  </a:lnTo>
                  <a:lnTo>
                    <a:pt x="1114" y="33"/>
                  </a:lnTo>
                  <a:lnTo>
                    <a:pt x="1116" y="53"/>
                  </a:lnTo>
                  <a:close/>
                  <a:moveTo>
                    <a:pt x="1246" y="4"/>
                  </a:moveTo>
                  <a:lnTo>
                    <a:pt x="1265" y="4"/>
                  </a:lnTo>
                  <a:lnTo>
                    <a:pt x="1322" y="197"/>
                  </a:lnTo>
                  <a:lnTo>
                    <a:pt x="1306" y="197"/>
                  </a:lnTo>
                  <a:lnTo>
                    <a:pt x="1291" y="146"/>
                  </a:lnTo>
                  <a:lnTo>
                    <a:pt x="1219" y="146"/>
                  </a:lnTo>
                  <a:lnTo>
                    <a:pt x="1205" y="197"/>
                  </a:lnTo>
                  <a:lnTo>
                    <a:pt x="1189" y="197"/>
                  </a:lnTo>
                  <a:lnTo>
                    <a:pt x="1246" y="4"/>
                  </a:lnTo>
                  <a:close/>
                  <a:moveTo>
                    <a:pt x="1225" y="131"/>
                  </a:moveTo>
                  <a:lnTo>
                    <a:pt x="1287" y="131"/>
                  </a:lnTo>
                  <a:lnTo>
                    <a:pt x="1255" y="22"/>
                  </a:lnTo>
                  <a:lnTo>
                    <a:pt x="1255" y="22"/>
                  </a:lnTo>
                  <a:lnTo>
                    <a:pt x="1225" y="131"/>
                  </a:lnTo>
                  <a:close/>
                  <a:moveTo>
                    <a:pt x="1362" y="197"/>
                  </a:moveTo>
                  <a:lnTo>
                    <a:pt x="1346" y="197"/>
                  </a:lnTo>
                  <a:lnTo>
                    <a:pt x="1346" y="4"/>
                  </a:lnTo>
                  <a:lnTo>
                    <a:pt x="1370" y="4"/>
                  </a:lnTo>
                  <a:lnTo>
                    <a:pt x="1444" y="174"/>
                  </a:lnTo>
                  <a:lnTo>
                    <a:pt x="1444" y="173"/>
                  </a:lnTo>
                  <a:lnTo>
                    <a:pt x="1444" y="4"/>
                  </a:lnTo>
                  <a:lnTo>
                    <a:pt x="1460" y="4"/>
                  </a:lnTo>
                  <a:lnTo>
                    <a:pt x="1460" y="197"/>
                  </a:lnTo>
                  <a:lnTo>
                    <a:pt x="1436" y="197"/>
                  </a:lnTo>
                  <a:lnTo>
                    <a:pt x="1362" y="25"/>
                  </a:lnTo>
                  <a:lnTo>
                    <a:pt x="1362" y="25"/>
                  </a:lnTo>
                  <a:lnTo>
                    <a:pt x="1362" y="197"/>
                  </a:lnTo>
                  <a:close/>
                  <a:moveTo>
                    <a:pt x="1515" y="18"/>
                  </a:moveTo>
                  <a:lnTo>
                    <a:pt x="1515" y="183"/>
                  </a:lnTo>
                  <a:lnTo>
                    <a:pt x="1535" y="183"/>
                  </a:lnTo>
                  <a:lnTo>
                    <a:pt x="1550" y="182"/>
                  </a:lnTo>
                  <a:lnTo>
                    <a:pt x="1562" y="180"/>
                  </a:lnTo>
                  <a:lnTo>
                    <a:pt x="1571" y="176"/>
                  </a:lnTo>
                  <a:lnTo>
                    <a:pt x="1577" y="169"/>
                  </a:lnTo>
                  <a:lnTo>
                    <a:pt x="1582" y="160"/>
                  </a:lnTo>
                  <a:lnTo>
                    <a:pt x="1586" y="148"/>
                  </a:lnTo>
                  <a:lnTo>
                    <a:pt x="1588" y="135"/>
                  </a:lnTo>
                  <a:lnTo>
                    <a:pt x="1589" y="115"/>
                  </a:lnTo>
                  <a:lnTo>
                    <a:pt x="1589" y="89"/>
                  </a:lnTo>
                  <a:lnTo>
                    <a:pt x="1588" y="70"/>
                  </a:lnTo>
                  <a:lnTo>
                    <a:pt x="1587" y="54"/>
                  </a:lnTo>
                  <a:lnTo>
                    <a:pt x="1584" y="41"/>
                  </a:lnTo>
                  <a:lnTo>
                    <a:pt x="1579" y="33"/>
                  </a:lnTo>
                  <a:lnTo>
                    <a:pt x="1573" y="26"/>
                  </a:lnTo>
                  <a:lnTo>
                    <a:pt x="1563" y="21"/>
                  </a:lnTo>
                  <a:lnTo>
                    <a:pt x="1551" y="19"/>
                  </a:lnTo>
                  <a:lnTo>
                    <a:pt x="1537" y="18"/>
                  </a:lnTo>
                  <a:lnTo>
                    <a:pt x="1515" y="18"/>
                  </a:lnTo>
                  <a:close/>
                  <a:moveTo>
                    <a:pt x="1499" y="197"/>
                  </a:moveTo>
                  <a:lnTo>
                    <a:pt x="1499" y="4"/>
                  </a:lnTo>
                  <a:lnTo>
                    <a:pt x="1547" y="4"/>
                  </a:lnTo>
                  <a:lnTo>
                    <a:pt x="1564" y="5"/>
                  </a:lnTo>
                  <a:lnTo>
                    <a:pt x="1577" y="9"/>
                  </a:lnTo>
                  <a:lnTo>
                    <a:pt x="1588" y="17"/>
                  </a:lnTo>
                  <a:lnTo>
                    <a:pt x="1595" y="27"/>
                  </a:lnTo>
                  <a:lnTo>
                    <a:pt x="1599" y="39"/>
                  </a:lnTo>
                  <a:lnTo>
                    <a:pt x="1602" y="56"/>
                  </a:lnTo>
                  <a:lnTo>
                    <a:pt x="1604" y="76"/>
                  </a:lnTo>
                  <a:lnTo>
                    <a:pt x="1605" y="100"/>
                  </a:lnTo>
                  <a:lnTo>
                    <a:pt x="1604" y="125"/>
                  </a:lnTo>
                  <a:lnTo>
                    <a:pt x="1602" y="145"/>
                  </a:lnTo>
                  <a:lnTo>
                    <a:pt x="1598" y="161"/>
                  </a:lnTo>
                  <a:lnTo>
                    <a:pt x="1594" y="173"/>
                  </a:lnTo>
                  <a:lnTo>
                    <a:pt x="1585" y="184"/>
                  </a:lnTo>
                  <a:lnTo>
                    <a:pt x="1573" y="191"/>
                  </a:lnTo>
                  <a:lnTo>
                    <a:pt x="1559" y="195"/>
                  </a:lnTo>
                  <a:lnTo>
                    <a:pt x="1541" y="197"/>
                  </a:lnTo>
                  <a:lnTo>
                    <a:pt x="1499" y="197"/>
                  </a:lnTo>
                  <a:close/>
                  <a:moveTo>
                    <a:pt x="296" y="305"/>
                  </a:moveTo>
                  <a:lnTo>
                    <a:pt x="315" y="305"/>
                  </a:lnTo>
                  <a:lnTo>
                    <a:pt x="372" y="498"/>
                  </a:lnTo>
                  <a:lnTo>
                    <a:pt x="355" y="498"/>
                  </a:lnTo>
                  <a:lnTo>
                    <a:pt x="341" y="447"/>
                  </a:lnTo>
                  <a:lnTo>
                    <a:pt x="270" y="447"/>
                  </a:lnTo>
                  <a:lnTo>
                    <a:pt x="254" y="498"/>
                  </a:lnTo>
                  <a:lnTo>
                    <a:pt x="239" y="498"/>
                  </a:lnTo>
                  <a:lnTo>
                    <a:pt x="296" y="305"/>
                  </a:lnTo>
                  <a:close/>
                  <a:moveTo>
                    <a:pt x="274" y="433"/>
                  </a:moveTo>
                  <a:lnTo>
                    <a:pt x="337" y="433"/>
                  </a:lnTo>
                  <a:lnTo>
                    <a:pt x="305" y="324"/>
                  </a:lnTo>
                  <a:lnTo>
                    <a:pt x="305" y="324"/>
                  </a:lnTo>
                  <a:lnTo>
                    <a:pt x="274" y="433"/>
                  </a:lnTo>
                  <a:close/>
                  <a:moveTo>
                    <a:pt x="411" y="319"/>
                  </a:moveTo>
                  <a:lnTo>
                    <a:pt x="411" y="484"/>
                  </a:lnTo>
                  <a:lnTo>
                    <a:pt x="430" y="484"/>
                  </a:lnTo>
                  <a:lnTo>
                    <a:pt x="446" y="483"/>
                  </a:lnTo>
                  <a:lnTo>
                    <a:pt x="458" y="481"/>
                  </a:lnTo>
                  <a:lnTo>
                    <a:pt x="467" y="477"/>
                  </a:lnTo>
                  <a:lnTo>
                    <a:pt x="473" y="471"/>
                  </a:lnTo>
                  <a:lnTo>
                    <a:pt x="478" y="462"/>
                  </a:lnTo>
                  <a:lnTo>
                    <a:pt x="481" y="450"/>
                  </a:lnTo>
                  <a:lnTo>
                    <a:pt x="483" y="436"/>
                  </a:lnTo>
                  <a:lnTo>
                    <a:pt x="484" y="417"/>
                  </a:lnTo>
                  <a:lnTo>
                    <a:pt x="484" y="391"/>
                  </a:lnTo>
                  <a:lnTo>
                    <a:pt x="483" y="371"/>
                  </a:lnTo>
                  <a:lnTo>
                    <a:pt x="482" y="356"/>
                  </a:lnTo>
                  <a:lnTo>
                    <a:pt x="479" y="343"/>
                  </a:lnTo>
                  <a:lnTo>
                    <a:pt x="475" y="334"/>
                  </a:lnTo>
                  <a:lnTo>
                    <a:pt x="469" y="328"/>
                  </a:lnTo>
                  <a:lnTo>
                    <a:pt x="459" y="323"/>
                  </a:lnTo>
                  <a:lnTo>
                    <a:pt x="447" y="320"/>
                  </a:lnTo>
                  <a:lnTo>
                    <a:pt x="432" y="319"/>
                  </a:lnTo>
                  <a:lnTo>
                    <a:pt x="411" y="319"/>
                  </a:lnTo>
                  <a:close/>
                  <a:moveTo>
                    <a:pt x="395" y="498"/>
                  </a:moveTo>
                  <a:lnTo>
                    <a:pt x="395" y="305"/>
                  </a:lnTo>
                  <a:lnTo>
                    <a:pt x="442" y="305"/>
                  </a:lnTo>
                  <a:lnTo>
                    <a:pt x="460" y="307"/>
                  </a:lnTo>
                  <a:lnTo>
                    <a:pt x="473" y="311"/>
                  </a:lnTo>
                  <a:lnTo>
                    <a:pt x="483" y="319"/>
                  </a:lnTo>
                  <a:lnTo>
                    <a:pt x="490" y="329"/>
                  </a:lnTo>
                  <a:lnTo>
                    <a:pt x="494" y="341"/>
                  </a:lnTo>
                  <a:lnTo>
                    <a:pt x="497" y="357"/>
                  </a:lnTo>
                  <a:lnTo>
                    <a:pt x="499" y="378"/>
                  </a:lnTo>
                  <a:lnTo>
                    <a:pt x="500" y="402"/>
                  </a:lnTo>
                  <a:lnTo>
                    <a:pt x="499" y="427"/>
                  </a:lnTo>
                  <a:lnTo>
                    <a:pt x="497" y="447"/>
                  </a:lnTo>
                  <a:lnTo>
                    <a:pt x="494" y="462"/>
                  </a:lnTo>
                  <a:lnTo>
                    <a:pt x="489" y="474"/>
                  </a:lnTo>
                  <a:lnTo>
                    <a:pt x="480" y="485"/>
                  </a:lnTo>
                  <a:lnTo>
                    <a:pt x="469" y="493"/>
                  </a:lnTo>
                  <a:lnTo>
                    <a:pt x="455" y="497"/>
                  </a:lnTo>
                  <a:lnTo>
                    <a:pt x="436" y="498"/>
                  </a:lnTo>
                  <a:lnTo>
                    <a:pt x="395" y="498"/>
                  </a:lnTo>
                  <a:close/>
                  <a:moveTo>
                    <a:pt x="580" y="478"/>
                  </a:moveTo>
                  <a:lnTo>
                    <a:pt x="625" y="305"/>
                  </a:lnTo>
                  <a:lnTo>
                    <a:pt x="640" y="305"/>
                  </a:lnTo>
                  <a:lnTo>
                    <a:pt x="589" y="498"/>
                  </a:lnTo>
                  <a:lnTo>
                    <a:pt x="570" y="498"/>
                  </a:lnTo>
                  <a:lnTo>
                    <a:pt x="519" y="305"/>
                  </a:lnTo>
                  <a:lnTo>
                    <a:pt x="536" y="305"/>
                  </a:lnTo>
                  <a:lnTo>
                    <a:pt x="579" y="478"/>
                  </a:lnTo>
                  <a:lnTo>
                    <a:pt x="580" y="478"/>
                  </a:lnTo>
                  <a:close/>
                  <a:moveTo>
                    <a:pt x="673" y="401"/>
                  </a:moveTo>
                  <a:lnTo>
                    <a:pt x="674" y="423"/>
                  </a:lnTo>
                  <a:lnTo>
                    <a:pt x="675" y="441"/>
                  </a:lnTo>
                  <a:lnTo>
                    <a:pt x="676" y="454"/>
                  </a:lnTo>
                  <a:lnTo>
                    <a:pt x="678" y="463"/>
                  </a:lnTo>
                  <a:lnTo>
                    <a:pt x="684" y="474"/>
                  </a:lnTo>
                  <a:lnTo>
                    <a:pt x="691" y="482"/>
                  </a:lnTo>
                  <a:lnTo>
                    <a:pt x="701" y="486"/>
                  </a:lnTo>
                  <a:lnTo>
                    <a:pt x="713" y="488"/>
                  </a:lnTo>
                  <a:lnTo>
                    <a:pt x="724" y="486"/>
                  </a:lnTo>
                  <a:lnTo>
                    <a:pt x="734" y="482"/>
                  </a:lnTo>
                  <a:lnTo>
                    <a:pt x="741" y="474"/>
                  </a:lnTo>
                  <a:lnTo>
                    <a:pt x="747" y="463"/>
                  </a:lnTo>
                  <a:lnTo>
                    <a:pt x="749" y="454"/>
                  </a:lnTo>
                  <a:lnTo>
                    <a:pt x="751" y="441"/>
                  </a:lnTo>
                  <a:lnTo>
                    <a:pt x="752" y="423"/>
                  </a:lnTo>
                  <a:lnTo>
                    <a:pt x="752" y="401"/>
                  </a:lnTo>
                  <a:lnTo>
                    <a:pt x="751" y="374"/>
                  </a:lnTo>
                  <a:lnTo>
                    <a:pt x="750" y="353"/>
                  </a:lnTo>
                  <a:lnTo>
                    <a:pt x="747" y="339"/>
                  </a:lnTo>
                  <a:lnTo>
                    <a:pt x="741" y="329"/>
                  </a:lnTo>
                  <a:lnTo>
                    <a:pt x="734" y="322"/>
                  </a:lnTo>
                  <a:lnTo>
                    <a:pt x="724" y="317"/>
                  </a:lnTo>
                  <a:lnTo>
                    <a:pt x="713" y="316"/>
                  </a:lnTo>
                  <a:lnTo>
                    <a:pt x="701" y="317"/>
                  </a:lnTo>
                  <a:lnTo>
                    <a:pt x="691" y="322"/>
                  </a:lnTo>
                  <a:lnTo>
                    <a:pt x="684" y="329"/>
                  </a:lnTo>
                  <a:lnTo>
                    <a:pt x="678" y="339"/>
                  </a:lnTo>
                  <a:lnTo>
                    <a:pt x="676" y="353"/>
                  </a:lnTo>
                  <a:lnTo>
                    <a:pt x="674" y="374"/>
                  </a:lnTo>
                  <a:lnTo>
                    <a:pt x="673" y="401"/>
                  </a:lnTo>
                  <a:close/>
                  <a:moveTo>
                    <a:pt x="657" y="401"/>
                  </a:moveTo>
                  <a:lnTo>
                    <a:pt x="658" y="378"/>
                  </a:lnTo>
                  <a:lnTo>
                    <a:pt x="659" y="359"/>
                  </a:lnTo>
                  <a:lnTo>
                    <a:pt x="661" y="343"/>
                  </a:lnTo>
                  <a:lnTo>
                    <a:pt x="664" y="332"/>
                  </a:lnTo>
                  <a:lnTo>
                    <a:pt x="672" y="318"/>
                  </a:lnTo>
                  <a:lnTo>
                    <a:pt x="682" y="309"/>
                  </a:lnTo>
                  <a:lnTo>
                    <a:pt x="696" y="303"/>
                  </a:lnTo>
                  <a:lnTo>
                    <a:pt x="713" y="301"/>
                  </a:lnTo>
                  <a:lnTo>
                    <a:pt x="729" y="303"/>
                  </a:lnTo>
                  <a:lnTo>
                    <a:pt x="742" y="309"/>
                  </a:lnTo>
                  <a:lnTo>
                    <a:pt x="754" y="318"/>
                  </a:lnTo>
                  <a:lnTo>
                    <a:pt x="761" y="332"/>
                  </a:lnTo>
                  <a:lnTo>
                    <a:pt x="764" y="343"/>
                  </a:lnTo>
                  <a:lnTo>
                    <a:pt x="766" y="359"/>
                  </a:lnTo>
                  <a:lnTo>
                    <a:pt x="767" y="378"/>
                  </a:lnTo>
                  <a:lnTo>
                    <a:pt x="768" y="401"/>
                  </a:lnTo>
                  <a:lnTo>
                    <a:pt x="767" y="425"/>
                  </a:lnTo>
                  <a:lnTo>
                    <a:pt x="766" y="445"/>
                  </a:lnTo>
                  <a:lnTo>
                    <a:pt x="764" y="460"/>
                  </a:lnTo>
                  <a:lnTo>
                    <a:pt x="761" y="471"/>
                  </a:lnTo>
                  <a:lnTo>
                    <a:pt x="754" y="485"/>
                  </a:lnTo>
                  <a:lnTo>
                    <a:pt x="742" y="495"/>
                  </a:lnTo>
                  <a:lnTo>
                    <a:pt x="729" y="500"/>
                  </a:lnTo>
                  <a:lnTo>
                    <a:pt x="713" y="502"/>
                  </a:lnTo>
                  <a:lnTo>
                    <a:pt x="696" y="500"/>
                  </a:lnTo>
                  <a:lnTo>
                    <a:pt x="682" y="495"/>
                  </a:lnTo>
                  <a:lnTo>
                    <a:pt x="672" y="485"/>
                  </a:lnTo>
                  <a:lnTo>
                    <a:pt x="664" y="471"/>
                  </a:lnTo>
                  <a:lnTo>
                    <a:pt x="661" y="460"/>
                  </a:lnTo>
                  <a:lnTo>
                    <a:pt x="659" y="445"/>
                  </a:lnTo>
                  <a:lnTo>
                    <a:pt x="658" y="425"/>
                  </a:lnTo>
                  <a:lnTo>
                    <a:pt x="657" y="401"/>
                  </a:lnTo>
                  <a:close/>
                  <a:moveTo>
                    <a:pt x="852" y="502"/>
                  </a:moveTo>
                  <a:lnTo>
                    <a:pt x="835" y="500"/>
                  </a:lnTo>
                  <a:lnTo>
                    <a:pt x="822" y="495"/>
                  </a:lnTo>
                  <a:lnTo>
                    <a:pt x="812" y="485"/>
                  </a:lnTo>
                  <a:lnTo>
                    <a:pt x="805" y="471"/>
                  </a:lnTo>
                  <a:lnTo>
                    <a:pt x="801" y="460"/>
                  </a:lnTo>
                  <a:lnTo>
                    <a:pt x="798" y="445"/>
                  </a:lnTo>
                  <a:lnTo>
                    <a:pt x="797" y="425"/>
                  </a:lnTo>
                  <a:lnTo>
                    <a:pt x="797" y="401"/>
                  </a:lnTo>
                  <a:lnTo>
                    <a:pt x="797" y="378"/>
                  </a:lnTo>
                  <a:lnTo>
                    <a:pt x="798" y="359"/>
                  </a:lnTo>
                  <a:lnTo>
                    <a:pt x="801" y="343"/>
                  </a:lnTo>
                  <a:lnTo>
                    <a:pt x="805" y="332"/>
                  </a:lnTo>
                  <a:lnTo>
                    <a:pt x="812" y="318"/>
                  </a:lnTo>
                  <a:lnTo>
                    <a:pt x="822" y="309"/>
                  </a:lnTo>
                  <a:lnTo>
                    <a:pt x="835" y="303"/>
                  </a:lnTo>
                  <a:lnTo>
                    <a:pt x="852" y="301"/>
                  </a:lnTo>
                  <a:lnTo>
                    <a:pt x="866" y="303"/>
                  </a:lnTo>
                  <a:lnTo>
                    <a:pt x="877" y="307"/>
                  </a:lnTo>
                  <a:lnTo>
                    <a:pt x="885" y="313"/>
                  </a:lnTo>
                  <a:lnTo>
                    <a:pt x="891" y="323"/>
                  </a:lnTo>
                  <a:lnTo>
                    <a:pt x="896" y="337"/>
                  </a:lnTo>
                  <a:lnTo>
                    <a:pt x="897" y="358"/>
                  </a:lnTo>
                  <a:lnTo>
                    <a:pt x="881" y="358"/>
                  </a:lnTo>
                  <a:lnTo>
                    <a:pt x="880" y="342"/>
                  </a:lnTo>
                  <a:lnTo>
                    <a:pt x="877" y="330"/>
                  </a:lnTo>
                  <a:lnTo>
                    <a:pt x="871" y="322"/>
                  </a:lnTo>
                  <a:lnTo>
                    <a:pt x="862" y="317"/>
                  </a:lnTo>
                  <a:lnTo>
                    <a:pt x="852" y="316"/>
                  </a:lnTo>
                  <a:lnTo>
                    <a:pt x="840" y="317"/>
                  </a:lnTo>
                  <a:lnTo>
                    <a:pt x="831" y="322"/>
                  </a:lnTo>
                  <a:lnTo>
                    <a:pt x="824" y="329"/>
                  </a:lnTo>
                  <a:lnTo>
                    <a:pt x="819" y="339"/>
                  </a:lnTo>
                  <a:lnTo>
                    <a:pt x="816" y="353"/>
                  </a:lnTo>
                  <a:lnTo>
                    <a:pt x="814" y="374"/>
                  </a:lnTo>
                  <a:lnTo>
                    <a:pt x="814" y="401"/>
                  </a:lnTo>
                  <a:lnTo>
                    <a:pt x="814" y="423"/>
                  </a:lnTo>
                  <a:lnTo>
                    <a:pt x="815" y="441"/>
                  </a:lnTo>
                  <a:lnTo>
                    <a:pt x="816" y="454"/>
                  </a:lnTo>
                  <a:lnTo>
                    <a:pt x="819" y="463"/>
                  </a:lnTo>
                  <a:lnTo>
                    <a:pt x="824" y="474"/>
                  </a:lnTo>
                  <a:lnTo>
                    <a:pt x="831" y="482"/>
                  </a:lnTo>
                  <a:lnTo>
                    <a:pt x="840" y="486"/>
                  </a:lnTo>
                  <a:lnTo>
                    <a:pt x="852" y="488"/>
                  </a:lnTo>
                  <a:lnTo>
                    <a:pt x="862" y="486"/>
                  </a:lnTo>
                  <a:lnTo>
                    <a:pt x="871" y="481"/>
                  </a:lnTo>
                  <a:lnTo>
                    <a:pt x="876" y="471"/>
                  </a:lnTo>
                  <a:lnTo>
                    <a:pt x="880" y="459"/>
                  </a:lnTo>
                  <a:lnTo>
                    <a:pt x="881" y="443"/>
                  </a:lnTo>
                  <a:lnTo>
                    <a:pt x="898" y="443"/>
                  </a:lnTo>
                  <a:lnTo>
                    <a:pt x="896" y="461"/>
                  </a:lnTo>
                  <a:lnTo>
                    <a:pt x="891" y="478"/>
                  </a:lnTo>
                  <a:lnTo>
                    <a:pt x="885" y="489"/>
                  </a:lnTo>
                  <a:lnTo>
                    <a:pt x="876" y="496"/>
                  </a:lnTo>
                  <a:lnTo>
                    <a:pt x="865" y="501"/>
                  </a:lnTo>
                  <a:lnTo>
                    <a:pt x="852" y="502"/>
                  </a:lnTo>
                  <a:close/>
                  <a:moveTo>
                    <a:pt x="970" y="305"/>
                  </a:moveTo>
                  <a:lnTo>
                    <a:pt x="990" y="305"/>
                  </a:lnTo>
                  <a:lnTo>
                    <a:pt x="1046" y="498"/>
                  </a:lnTo>
                  <a:lnTo>
                    <a:pt x="1029" y="498"/>
                  </a:lnTo>
                  <a:lnTo>
                    <a:pt x="1014" y="447"/>
                  </a:lnTo>
                  <a:lnTo>
                    <a:pt x="943" y="447"/>
                  </a:lnTo>
                  <a:lnTo>
                    <a:pt x="929" y="498"/>
                  </a:lnTo>
                  <a:lnTo>
                    <a:pt x="912" y="498"/>
                  </a:lnTo>
                  <a:lnTo>
                    <a:pt x="970" y="305"/>
                  </a:lnTo>
                  <a:close/>
                  <a:moveTo>
                    <a:pt x="948" y="433"/>
                  </a:moveTo>
                  <a:lnTo>
                    <a:pt x="1010" y="433"/>
                  </a:lnTo>
                  <a:lnTo>
                    <a:pt x="979" y="324"/>
                  </a:lnTo>
                  <a:lnTo>
                    <a:pt x="978" y="324"/>
                  </a:lnTo>
                  <a:lnTo>
                    <a:pt x="948" y="433"/>
                  </a:lnTo>
                  <a:close/>
                  <a:moveTo>
                    <a:pt x="1080" y="498"/>
                  </a:moveTo>
                  <a:lnTo>
                    <a:pt x="1080" y="319"/>
                  </a:lnTo>
                  <a:lnTo>
                    <a:pt x="1035" y="319"/>
                  </a:lnTo>
                  <a:lnTo>
                    <a:pt x="1035" y="305"/>
                  </a:lnTo>
                  <a:lnTo>
                    <a:pt x="1140" y="305"/>
                  </a:lnTo>
                  <a:lnTo>
                    <a:pt x="1140" y="319"/>
                  </a:lnTo>
                  <a:lnTo>
                    <a:pt x="1095" y="319"/>
                  </a:lnTo>
                  <a:lnTo>
                    <a:pt x="1095" y="498"/>
                  </a:lnTo>
                  <a:lnTo>
                    <a:pt x="1080" y="498"/>
                  </a:lnTo>
                  <a:close/>
                  <a:moveTo>
                    <a:pt x="1162" y="305"/>
                  </a:moveTo>
                  <a:lnTo>
                    <a:pt x="1245" y="305"/>
                  </a:lnTo>
                  <a:lnTo>
                    <a:pt x="1245" y="319"/>
                  </a:lnTo>
                  <a:lnTo>
                    <a:pt x="1179" y="319"/>
                  </a:lnTo>
                  <a:lnTo>
                    <a:pt x="1179" y="392"/>
                  </a:lnTo>
                  <a:lnTo>
                    <a:pt x="1242" y="392"/>
                  </a:lnTo>
                  <a:lnTo>
                    <a:pt x="1242" y="406"/>
                  </a:lnTo>
                  <a:lnTo>
                    <a:pt x="1179" y="406"/>
                  </a:lnTo>
                  <a:lnTo>
                    <a:pt x="1179" y="484"/>
                  </a:lnTo>
                  <a:lnTo>
                    <a:pt x="1247" y="484"/>
                  </a:lnTo>
                  <a:lnTo>
                    <a:pt x="1247" y="498"/>
                  </a:lnTo>
                  <a:lnTo>
                    <a:pt x="1162" y="498"/>
                  </a:lnTo>
                  <a:lnTo>
                    <a:pt x="1162" y="305"/>
                  </a:lnTo>
                  <a:close/>
                  <a:moveTo>
                    <a:pt x="1368" y="353"/>
                  </a:moveTo>
                  <a:lnTo>
                    <a:pt x="1352" y="353"/>
                  </a:lnTo>
                  <a:lnTo>
                    <a:pt x="1351" y="342"/>
                  </a:lnTo>
                  <a:lnTo>
                    <a:pt x="1349" y="333"/>
                  </a:lnTo>
                  <a:lnTo>
                    <a:pt x="1346" y="326"/>
                  </a:lnTo>
                  <a:lnTo>
                    <a:pt x="1339" y="320"/>
                  </a:lnTo>
                  <a:lnTo>
                    <a:pt x="1331" y="317"/>
                  </a:lnTo>
                  <a:lnTo>
                    <a:pt x="1321" y="316"/>
                  </a:lnTo>
                  <a:lnTo>
                    <a:pt x="1307" y="318"/>
                  </a:lnTo>
                  <a:lnTo>
                    <a:pt x="1297" y="323"/>
                  </a:lnTo>
                  <a:lnTo>
                    <a:pt x="1291" y="332"/>
                  </a:lnTo>
                  <a:lnTo>
                    <a:pt x="1289" y="345"/>
                  </a:lnTo>
                  <a:lnTo>
                    <a:pt x="1290" y="357"/>
                  </a:lnTo>
                  <a:lnTo>
                    <a:pt x="1293" y="366"/>
                  </a:lnTo>
                  <a:lnTo>
                    <a:pt x="1298" y="373"/>
                  </a:lnTo>
                  <a:lnTo>
                    <a:pt x="1323" y="391"/>
                  </a:lnTo>
                  <a:lnTo>
                    <a:pt x="1345" y="405"/>
                  </a:lnTo>
                  <a:lnTo>
                    <a:pt x="1355" y="413"/>
                  </a:lnTo>
                  <a:lnTo>
                    <a:pt x="1362" y="423"/>
                  </a:lnTo>
                  <a:lnTo>
                    <a:pt x="1367" y="435"/>
                  </a:lnTo>
                  <a:lnTo>
                    <a:pt x="1368" y="451"/>
                  </a:lnTo>
                  <a:lnTo>
                    <a:pt x="1366" y="469"/>
                  </a:lnTo>
                  <a:lnTo>
                    <a:pt x="1361" y="484"/>
                  </a:lnTo>
                  <a:lnTo>
                    <a:pt x="1351" y="494"/>
                  </a:lnTo>
                  <a:lnTo>
                    <a:pt x="1337" y="500"/>
                  </a:lnTo>
                  <a:lnTo>
                    <a:pt x="1320" y="502"/>
                  </a:lnTo>
                  <a:lnTo>
                    <a:pt x="1304" y="501"/>
                  </a:lnTo>
                  <a:lnTo>
                    <a:pt x="1291" y="496"/>
                  </a:lnTo>
                  <a:lnTo>
                    <a:pt x="1281" y="488"/>
                  </a:lnTo>
                  <a:lnTo>
                    <a:pt x="1274" y="477"/>
                  </a:lnTo>
                  <a:lnTo>
                    <a:pt x="1270" y="461"/>
                  </a:lnTo>
                  <a:lnTo>
                    <a:pt x="1270" y="444"/>
                  </a:lnTo>
                  <a:lnTo>
                    <a:pt x="1287" y="444"/>
                  </a:lnTo>
                  <a:lnTo>
                    <a:pt x="1287" y="456"/>
                  </a:lnTo>
                  <a:lnTo>
                    <a:pt x="1289" y="466"/>
                  </a:lnTo>
                  <a:lnTo>
                    <a:pt x="1292" y="473"/>
                  </a:lnTo>
                  <a:lnTo>
                    <a:pt x="1298" y="482"/>
                  </a:lnTo>
                  <a:lnTo>
                    <a:pt x="1308" y="486"/>
                  </a:lnTo>
                  <a:lnTo>
                    <a:pt x="1320" y="488"/>
                  </a:lnTo>
                  <a:lnTo>
                    <a:pt x="1332" y="487"/>
                  </a:lnTo>
                  <a:lnTo>
                    <a:pt x="1340" y="482"/>
                  </a:lnTo>
                  <a:lnTo>
                    <a:pt x="1348" y="475"/>
                  </a:lnTo>
                  <a:lnTo>
                    <a:pt x="1351" y="465"/>
                  </a:lnTo>
                  <a:lnTo>
                    <a:pt x="1352" y="453"/>
                  </a:lnTo>
                  <a:lnTo>
                    <a:pt x="1351" y="442"/>
                  </a:lnTo>
                  <a:lnTo>
                    <a:pt x="1348" y="433"/>
                  </a:lnTo>
                  <a:lnTo>
                    <a:pt x="1340" y="425"/>
                  </a:lnTo>
                  <a:lnTo>
                    <a:pt x="1335" y="420"/>
                  </a:lnTo>
                  <a:lnTo>
                    <a:pt x="1324" y="412"/>
                  </a:lnTo>
                  <a:lnTo>
                    <a:pt x="1310" y="402"/>
                  </a:lnTo>
                  <a:lnTo>
                    <a:pt x="1295" y="392"/>
                  </a:lnTo>
                  <a:lnTo>
                    <a:pt x="1285" y="383"/>
                  </a:lnTo>
                  <a:lnTo>
                    <a:pt x="1277" y="374"/>
                  </a:lnTo>
                  <a:lnTo>
                    <a:pt x="1273" y="364"/>
                  </a:lnTo>
                  <a:lnTo>
                    <a:pt x="1272" y="348"/>
                  </a:lnTo>
                  <a:lnTo>
                    <a:pt x="1274" y="331"/>
                  </a:lnTo>
                  <a:lnTo>
                    <a:pt x="1280" y="318"/>
                  </a:lnTo>
                  <a:lnTo>
                    <a:pt x="1290" y="309"/>
                  </a:lnTo>
                  <a:lnTo>
                    <a:pt x="1304" y="303"/>
                  </a:lnTo>
                  <a:lnTo>
                    <a:pt x="1322" y="301"/>
                  </a:lnTo>
                  <a:lnTo>
                    <a:pt x="1338" y="304"/>
                  </a:lnTo>
                  <a:lnTo>
                    <a:pt x="1352" y="310"/>
                  </a:lnTo>
                  <a:lnTo>
                    <a:pt x="1361" y="320"/>
                  </a:lnTo>
                  <a:lnTo>
                    <a:pt x="1367" y="335"/>
                  </a:lnTo>
                  <a:lnTo>
                    <a:pt x="1368" y="3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1112450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 Key Issues Box">
    <p:spTree>
      <p:nvGrpSpPr>
        <p:cNvPr id="1" name=""/>
        <p:cNvGrpSpPr/>
        <p:nvPr/>
      </p:nvGrpSpPr>
      <p:grpSpPr>
        <a:xfrm>
          <a:off x="0" y="0"/>
          <a:ext cx="0" cy="0"/>
          <a:chOff x="0" y="0"/>
          <a:chExt cx="0" cy="0"/>
        </a:xfrm>
      </p:grpSpPr>
      <p:sp>
        <p:nvSpPr>
          <p:cNvPr id="6" name="Title 5"/>
          <p:cNvSpPr>
            <a:spLocks noGrp="1"/>
          </p:cNvSpPr>
          <p:nvPr>
            <p:ph type="title"/>
          </p:nvPr>
        </p:nvSpPr>
        <p:spPr bwMode="gray">
          <a:xfrm>
            <a:off x="2123728" y="116632"/>
            <a:ext cx="6768226" cy="576064"/>
          </a:xfrm>
          <a:prstGeom prst="rect">
            <a:avLst/>
          </a:prstGeom>
        </p:spPr>
        <p:txBody>
          <a:bodyPr>
            <a:noAutofit/>
          </a:bodyPr>
          <a:lstStyle/>
          <a:p>
            <a:pPr lvl="0"/>
            <a:r>
              <a:rPr lang="en-US" smtClean="0"/>
              <a:t>Click to edit Master title style</a:t>
            </a:r>
            <a:endParaRPr lang="en-GB" dirty="0"/>
          </a:p>
        </p:txBody>
      </p:sp>
    </p:spTree>
    <p:extLst>
      <p:ext uri="{BB962C8B-B14F-4D97-AF65-F5344CB8AC3E}">
        <p14:creationId xmlns:p14="http://schemas.microsoft.com/office/powerpoint/2010/main" val="31266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 name="object 3"/>
          <p:cNvSpPr/>
          <p:nvPr userDrawn="1"/>
        </p:nvSpPr>
        <p:spPr>
          <a:xfrm>
            <a:off x="0" y="0"/>
            <a:ext cx="9144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endParaRPr dirty="0">
              <a:solidFill>
                <a:schemeClr val="lt1"/>
              </a:solidFill>
              <a:latin typeface="KPMG Extralight" panose="020B0303030202040204" pitchFamily="34" charset="0"/>
              <a:cs typeface="KPMG Light"/>
            </a:endParaRPr>
          </a:p>
        </p:txBody>
      </p:sp>
      <p:grpSp>
        <p:nvGrpSpPr>
          <p:cNvPr id="41" name="Group 40"/>
          <p:cNvGrpSpPr/>
          <p:nvPr userDrawn="1"/>
        </p:nvGrpSpPr>
        <p:grpSpPr>
          <a:xfrm>
            <a:off x="1265947" y="1197978"/>
            <a:ext cx="663575" cy="1062037"/>
            <a:chOff x="1319213" y="319088"/>
            <a:chExt cx="663575" cy="1062037"/>
          </a:xfrm>
        </p:grpSpPr>
        <p:sp>
          <p:nvSpPr>
            <p:cNvPr id="42" name="Freeform 6"/>
            <p:cNvSpPr>
              <a:spLocks noEditPoints="1"/>
            </p:cNvSpPr>
            <p:nvPr userDrawn="1"/>
          </p:nvSpPr>
          <p:spPr bwMode="auto">
            <a:xfrm>
              <a:off x="1466850" y="319088"/>
              <a:ext cx="366713" cy="668338"/>
            </a:xfrm>
            <a:custGeom>
              <a:avLst/>
              <a:gdLst>
                <a:gd name="T0" fmla="*/ 925 w 1155"/>
                <a:gd name="T1" fmla="*/ 45 h 2105"/>
                <a:gd name="T2" fmla="*/ 849 w 1155"/>
                <a:gd name="T3" fmla="*/ 144 h 2105"/>
                <a:gd name="T4" fmla="*/ 778 w 1155"/>
                <a:gd name="T5" fmla="*/ 318 h 2105"/>
                <a:gd name="T6" fmla="*/ 723 w 1155"/>
                <a:gd name="T7" fmla="*/ 468 h 2105"/>
                <a:gd name="T8" fmla="*/ 728 w 1155"/>
                <a:gd name="T9" fmla="*/ 307 h 2105"/>
                <a:gd name="T10" fmla="*/ 679 w 1155"/>
                <a:gd name="T11" fmla="*/ 223 h 2105"/>
                <a:gd name="T12" fmla="*/ 598 w 1155"/>
                <a:gd name="T13" fmla="*/ 219 h 2105"/>
                <a:gd name="T14" fmla="*/ 469 w 1155"/>
                <a:gd name="T15" fmla="*/ 312 h 2105"/>
                <a:gd name="T16" fmla="*/ 314 w 1155"/>
                <a:gd name="T17" fmla="*/ 519 h 2105"/>
                <a:gd name="T18" fmla="*/ 124 w 1155"/>
                <a:gd name="T19" fmla="*/ 912 h 2105"/>
                <a:gd name="T20" fmla="*/ 0 w 1155"/>
                <a:gd name="T21" fmla="*/ 1368 h 2105"/>
                <a:gd name="T22" fmla="*/ 1155 w 1155"/>
                <a:gd name="T23" fmla="*/ 635 h 2105"/>
                <a:gd name="T24" fmla="*/ 1089 w 1155"/>
                <a:gd name="T25" fmla="*/ 877 h 2105"/>
                <a:gd name="T26" fmla="*/ 1017 w 1155"/>
                <a:gd name="T27" fmla="*/ 1119 h 2105"/>
                <a:gd name="T28" fmla="*/ 929 w 1155"/>
                <a:gd name="T29" fmla="*/ 1365 h 2105"/>
                <a:gd name="T30" fmla="*/ 846 w 1155"/>
                <a:gd name="T31" fmla="*/ 1535 h 2105"/>
                <a:gd name="T32" fmla="*/ 778 w 1155"/>
                <a:gd name="T33" fmla="*/ 1596 h 2105"/>
                <a:gd name="T34" fmla="*/ 735 w 1155"/>
                <a:gd name="T35" fmla="*/ 1564 h 2105"/>
                <a:gd name="T36" fmla="*/ 726 w 1155"/>
                <a:gd name="T37" fmla="*/ 1445 h 2105"/>
                <a:gd name="T38" fmla="*/ 744 w 1155"/>
                <a:gd name="T39" fmla="*/ 1234 h 2105"/>
                <a:gd name="T40" fmla="*/ 805 w 1155"/>
                <a:gd name="T41" fmla="*/ 850 h 2105"/>
                <a:gd name="T42" fmla="*/ 905 w 1155"/>
                <a:gd name="T43" fmla="*/ 391 h 2105"/>
                <a:gd name="T44" fmla="*/ 1155 w 1155"/>
                <a:gd name="T45" fmla="*/ 849 h 2105"/>
                <a:gd name="T46" fmla="*/ 14 w 1155"/>
                <a:gd name="T47" fmla="*/ 1920 h 2105"/>
                <a:gd name="T48" fmla="*/ 92 w 1155"/>
                <a:gd name="T49" fmla="*/ 2051 h 2105"/>
                <a:gd name="T50" fmla="*/ 189 w 1155"/>
                <a:gd name="T51" fmla="*/ 2072 h 2105"/>
                <a:gd name="T52" fmla="*/ 302 w 1155"/>
                <a:gd name="T53" fmla="*/ 1992 h 2105"/>
                <a:gd name="T54" fmla="*/ 417 w 1155"/>
                <a:gd name="T55" fmla="*/ 1797 h 2105"/>
                <a:gd name="T56" fmla="*/ 535 w 1155"/>
                <a:gd name="T57" fmla="*/ 1480 h 2105"/>
                <a:gd name="T58" fmla="*/ 574 w 1155"/>
                <a:gd name="T59" fmla="*/ 1523 h 2105"/>
                <a:gd name="T60" fmla="*/ 628 w 1155"/>
                <a:gd name="T61" fmla="*/ 1650 h 2105"/>
                <a:gd name="T62" fmla="*/ 710 w 1155"/>
                <a:gd name="T63" fmla="*/ 1698 h 2105"/>
                <a:gd name="T64" fmla="*/ 812 w 1155"/>
                <a:gd name="T65" fmla="*/ 1663 h 2105"/>
                <a:gd name="T66" fmla="*/ 907 w 1155"/>
                <a:gd name="T67" fmla="*/ 1548 h 2105"/>
                <a:gd name="T68" fmla="*/ 1006 w 1155"/>
                <a:gd name="T69" fmla="*/ 1331 h 2105"/>
                <a:gd name="T70" fmla="*/ 1122 w 1155"/>
                <a:gd name="T71" fmla="*/ 965 h 2105"/>
                <a:gd name="T72" fmla="*/ 551 w 1155"/>
                <a:gd name="T73" fmla="*/ 338 h 2105"/>
                <a:gd name="T74" fmla="*/ 449 w 1155"/>
                <a:gd name="T75" fmla="*/ 526 h 2105"/>
                <a:gd name="T76" fmla="*/ 343 w 1155"/>
                <a:gd name="T77" fmla="*/ 837 h 2105"/>
                <a:gd name="T78" fmla="*/ 230 w 1155"/>
                <a:gd name="T79" fmla="*/ 1271 h 2105"/>
                <a:gd name="T80" fmla="*/ 172 w 1155"/>
                <a:gd name="T81" fmla="*/ 1570 h 2105"/>
                <a:gd name="T82" fmla="*/ 152 w 1155"/>
                <a:gd name="T83" fmla="*/ 1790 h 2105"/>
                <a:gd name="T84" fmla="*/ 172 w 1155"/>
                <a:gd name="T85" fmla="*/ 1932 h 2105"/>
                <a:gd name="T86" fmla="*/ 213 w 1155"/>
                <a:gd name="T87" fmla="*/ 1978 h 2105"/>
                <a:gd name="T88" fmla="*/ 274 w 1155"/>
                <a:gd name="T89" fmla="*/ 1940 h 2105"/>
                <a:gd name="T90" fmla="*/ 354 w 1155"/>
                <a:gd name="T91" fmla="*/ 1791 h 2105"/>
                <a:gd name="T92" fmla="*/ 470 w 1155"/>
                <a:gd name="T93" fmla="*/ 1469 h 2105"/>
                <a:gd name="T94" fmla="*/ 588 w 1155"/>
                <a:gd name="T95" fmla="*/ 998 h 2105"/>
                <a:gd name="T96" fmla="*/ 645 w 1155"/>
                <a:gd name="T97" fmla="*/ 686 h 2105"/>
                <a:gd name="T98" fmla="*/ 674 w 1155"/>
                <a:gd name="T99" fmla="*/ 465 h 2105"/>
                <a:gd name="T100" fmla="*/ 676 w 1155"/>
                <a:gd name="T101" fmla="*/ 334 h 2105"/>
                <a:gd name="T102" fmla="*/ 645 w 1155"/>
                <a:gd name="T103" fmla="*/ 28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5" h="2105">
                  <a:moveTo>
                    <a:pt x="0" y="0"/>
                  </a:moveTo>
                  <a:lnTo>
                    <a:pt x="987" y="0"/>
                  </a:lnTo>
                  <a:lnTo>
                    <a:pt x="955" y="21"/>
                  </a:lnTo>
                  <a:lnTo>
                    <a:pt x="925" y="45"/>
                  </a:lnTo>
                  <a:lnTo>
                    <a:pt x="900" y="70"/>
                  </a:lnTo>
                  <a:lnTo>
                    <a:pt x="877" y="98"/>
                  </a:lnTo>
                  <a:lnTo>
                    <a:pt x="863" y="118"/>
                  </a:lnTo>
                  <a:lnTo>
                    <a:pt x="849" y="144"/>
                  </a:lnTo>
                  <a:lnTo>
                    <a:pt x="833" y="178"/>
                  </a:lnTo>
                  <a:lnTo>
                    <a:pt x="815" y="219"/>
                  </a:lnTo>
                  <a:lnTo>
                    <a:pt x="798" y="265"/>
                  </a:lnTo>
                  <a:lnTo>
                    <a:pt x="778" y="318"/>
                  </a:lnTo>
                  <a:lnTo>
                    <a:pt x="757" y="378"/>
                  </a:lnTo>
                  <a:lnTo>
                    <a:pt x="736" y="445"/>
                  </a:lnTo>
                  <a:lnTo>
                    <a:pt x="713" y="519"/>
                  </a:lnTo>
                  <a:lnTo>
                    <a:pt x="723" y="468"/>
                  </a:lnTo>
                  <a:lnTo>
                    <a:pt x="730" y="421"/>
                  </a:lnTo>
                  <a:lnTo>
                    <a:pt x="733" y="379"/>
                  </a:lnTo>
                  <a:lnTo>
                    <a:pt x="732" y="341"/>
                  </a:lnTo>
                  <a:lnTo>
                    <a:pt x="728" y="307"/>
                  </a:lnTo>
                  <a:lnTo>
                    <a:pt x="720" y="279"/>
                  </a:lnTo>
                  <a:lnTo>
                    <a:pt x="708" y="253"/>
                  </a:lnTo>
                  <a:lnTo>
                    <a:pt x="694" y="236"/>
                  </a:lnTo>
                  <a:lnTo>
                    <a:pt x="679" y="223"/>
                  </a:lnTo>
                  <a:lnTo>
                    <a:pt x="662" y="214"/>
                  </a:lnTo>
                  <a:lnTo>
                    <a:pt x="643" y="211"/>
                  </a:lnTo>
                  <a:lnTo>
                    <a:pt x="621" y="213"/>
                  </a:lnTo>
                  <a:lnTo>
                    <a:pt x="598" y="219"/>
                  </a:lnTo>
                  <a:lnTo>
                    <a:pt x="572" y="231"/>
                  </a:lnTo>
                  <a:lnTo>
                    <a:pt x="545" y="247"/>
                  </a:lnTo>
                  <a:lnTo>
                    <a:pt x="507" y="277"/>
                  </a:lnTo>
                  <a:lnTo>
                    <a:pt x="469" y="312"/>
                  </a:lnTo>
                  <a:lnTo>
                    <a:pt x="430" y="354"/>
                  </a:lnTo>
                  <a:lnTo>
                    <a:pt x="391" y="403"/>
                  </a:lnTo>
                  <a:lnTo>
                    <a:pt x="353" y="458"/>
                  </a:lnTo>
                  <a:lnTo>
                    <a:pt x="314" y="519"/>
                  </a:lnTo>
                  <a:lnTo>
                    <a:pt x="274" y="587"/>
                  </a:lnTo>
                  <a:lnTo>
                    <a:pt x="235" y="662"/>
                  </a:lnTo>
                  <a:lnTo>
                    <a:pt x="176" y="787"/>
                  </a:lnTo>
                  <a:lnTo>
                    <a:pt x="124" y="912"/>
                  </a:lnTo>
                  <a:lnTo>
                    <a:pt x="79" y="1038"/>
                  </a:lnTo>
                  <a:lnTo>
                    <a:pt x="43" y="1164"/>
                  </a:lnTo>
                  <a:lnTo>
                    <a:pt x="13" y="1290"/>
                  </a:lnTo>
                  <a:lnTo>
                    <a:pt x="0" y="1368"/>
                  </a:lnTo>
                  <a:lnTo>
                    <a:pt x="0" y="0"/>
                  </a:lnTo>
                  <a:close/>
                  <a:moveTo>
                    <a:pt x="1004" y="0"/>
                  </a:moveTo>
                  <a:lnTo>
                    <a:pt x="1155" y="0"/>
                  </a:lnTo>
                  <a:lnTo>
                    <a:pt x="1155" y="635"/>
                  </a:lnTo>
                  <a:lnTo>
                    <a:pt x="1155" y="636"/>
                  </a:lnTo>
                  <a:lnTo>
                    <a:pt x="1132" y="722"/>
                  </a:lnTo>
                  <a:lnTo>
                    <a:pt x="1110" y="802"/>
                  </a:lnTo>
                  <a:lnTo>
                    <a:pt x="1089" y="877"/>
                  </a:lnTo>
                  <a:lnTo>
                    <a:pt x="1070" y="946"/>
                  </a:lnTo>
                  <a:lnTo>
                    <a:pt x="1050" y="1010"/>
                  </a:lnTo>
                  <a:lnTo>
                    <a:pt x="1033" y="1068"/>
                  </a:lnTo>
                  <a:lnTo>
                    <a:pt x="1017" y="1119"/>
                  </a:lnTo>
                  <a:lnTo>
                    <a:pt x="1002" y="1167"/>
                  </a:lnTo>
                  <a:lnTo>
                    <a:pt x="976" y="1239"/>
                  </a:lnTo>
                  <a:lnTo>
                    <a:pt x="953" y="1306"/>
                  </a:lnTo>
                  <a:lnTo>
                    <a:pt x="929" y="1365"/>
                  </a:lnTo>
                  <a:lnTo>
                    <a:pt x="907" y="1418"/>
                  </a:lnTo>
                  <a:lnTo>
                    <a:pt x="886" y="1464"/>
                  </a:lnTo>
                  <a:lnTo>
                    <a:pt x="865" y="1504"/>
                  </a:lnTo>
                  <a:lnTo>
                    <a:pt x="846" y="1535"/>
                  </a:lnTo>
                  <a:lnTo>
                    <a:pt x="828" y="1561"/>
                  </a:lnTo>
                  <a:lnTo>
                    <a:pt x="810" y="1580"/>
                  </a:lnTo>
                  <a:lnTo>
                    <a:pt x="793" y="1591"/>
                  </a:lnTo>
                  <a:lnTo>
                    <a:pt x="778" y="1596"/>
                  </a:lnTo>
                  <a:lnTo>
                    <a:pt x="764" y="1596"/>
                  </a:lnTo>
                  <a:lnTo>
                    <a:pt x="752" y="1590"/>
                  </a:lnTo>
                  <a:lnTo>
                    <a:pt x="742" y="1579"/>
                  </a:lnTo>
                  <a:lnTo>
                    <a:pt x="735" y="1564"/>
                  </a:lnTo>
                  <a:lnTo>
                    <a:pt x="730" y="1542"/>
                  </a:lnTo>
                  <a:lnTo>
                    <a:pt x="727" y="1515"/>
                  </a:lnTo>
                  <a:lnTo>
                    <a:pt x="726" y="1483"/>
                  </a:lnTo>
                  <a:lnTo>
                    <a:pt x="726" y="1445"/>
                  </a:lnTo>
                  <a:lnTo>
                    <a:pt x="728" y="1401"/>
                  </a:lnTo>
                  <a:lnTo>
                    <a:pt x="732" y="1351"/>
                  </a:lnTo>
                  <a:lnTo>
                    <a:pt x="737" y="1295"/>
                  </a:lnTo>
                  <a:lnTo>
                    <a:pt x="744" y="1234"/>
                  </a:lnTo>
                  <a:lnTo>
                    <a:pt x="756" y="1146"/>
                  </a:lnTo>
                  <a:lnTo>
                    <a:pt x="771" y="1051"/>
                  </a:lnTo>
                  <a:lnTo>
                    <a:pt x="787" y="953"/>
                  </a:lnTo>
                  <a:lnTo>
                    <a:pt x="805" y="850"/>
                  </a:lnTo>
                  <a:lnTo>
                    <a:pt x="827" y="742"/>
                  </a:lnTo>
                  <a:lnTo>
                    <a:pt x="850" y="630"/>
                  </a:lnTo>
                  <a:lnTo>
                    <a:pt x="876" y="513"/>
                  </a:lnTo>
                  <a:lnTo>
                    <a:pt x="905" y="391"/>
                  </a:lnTo>
                  <a:lnTo>
                    <a:pt x="935" y="265"/>
                  </a:lnTo>
                  <a:lnTo>
                    <a:pt x="968" y="135"/>
                  </a:lnTo>
                  <a:lnTo>
                    <a:pt x="1004" y="0"/>
                  </a:lnTo>
                  <a:close/>
                  <a:moveTo>
                    <a:pt x="1155" y="849"/>
                  </a:moveTo>
                  <a:lnTo>
                    <a:pt x="1155" y="2105"/>
                  </a:lnTo>
                  <a:lnTo>
                    <a:pt x="0" y="2105"/>
                  </a:lnTo>
                  <a:lnTo>
                    <a:pt x="0" y="1873"/>
                  </a:lnTo>
                  <a:lnTo>
                    <a:pt x="14" y="1920"/>
                  </a:lnTo>
                  <a:lnTo>
                    <a:pt x="31" y="1962"/>
                  </a:lnTo>
                  <a:lnTo>
                    <a:pt x="53" y="2002"/>
                  </a:lnTo>
                  <a:lnTo>
                    <a:pt x="72" y="2029"/>
                  </a:lnTo>
                  <a:lnTo>
                    <a:pt x="92" y="2051"/>
                  </a:lnTo>
                  <a:lnTo>
                    <a:pt x="115" y="2066"/>
                  </a:lnTo>
                  <a:lnTo>
                    <a:pt x="138" y="2074"/>
                  </a:lnTo>
                  <a:lnTo>
                    <a:pt x="163" y="2076"/>
                  </a:lnTo>
                  <a:lnTo>
                    <a:pt x="189" y="2072"/>
                  </a:lnTo>
                  <a:lnTo>
                    <a:pt x="217" y="2061"/>
                  </a:lnTo>
                  <a:lnTo>
                    <a:pt x="247" y="2045"/>
                  </a:lnTo>
                  <a:lnTo>
                    <a:pt x="274" y="2022"/>
                  </a:lnTo>
                  <a:lnTo>
                    <a:pt x="302" y="1992"/>
                  </a:lnTo>
                  <a:lnTo>
                    <a:pt x="330" y="1954"/>
                  </a:lnTo>
                  <a:lnTo>
                    <a:pt x="359" y="1909"/>
                  </a:lnTo>
                  <a:lnTo>
                    <a:pt x="387" y="1856"/>
                  </a:lnTo>
                  <a:lnTo>
                    <a:pt x="417" y="1797"/>
                  </a:lnTo>
                  <a:lnTo>
                    <a:pt x="446" y="1728"/>
                  </a:lnTo>
                  <a:lnTo>
                    <a:pt x="475" y="1653"/>
                  </a:lnTo>
                  <a:lnTo>
                    <a:pt x="505" y="1571"/>
                  </a:lnTo>
                  <a:lnTo>
                    <a:pt x="535" y="1480"/>
                  </a:lnTo>
                  <a:lnTo>
                    <a:pt x="565" y="1382"/>
                  </a:lnTo>
                  <a:lnTo>
                    <a:pt x="565" y="1434"/>
                  </a:lnTo>
                  <a:lnTo>
                    <a:pt x="568" y="1480"/>
                  </a:lnTo>
                  <a:lnTo>
                    <a:pt x="574" y="1523"/>
                  </a:lnTo>
                  <a:lnTo>
                    <a:pt x="584" y="1562"/>
                  </a:lnTo>
                  <a:lnTo>
                    <a:pt x="596" y="1595"/>
                  </a:lnTo>
                  <a:lnTo>
                    <a:pt x="611" y="1625"/>
                  </a:lnTo>
                  <a:lnTo>
                    <a:pt x="628" y="1650"/>
                  </a:lnTo>
                  <a:lnTo>
                    <a:pt x="647" y="1669"/>
                  </a:lnTo>
                  <a:lnTo>
                    <a:pt x="666" y="1684"/>
                  </a:lnTo>
                  <a:lnTo>
                    <a:pt x="687" y="1694"/>
                  </a:lnTo>
                  <a:lnTo>
                    <a:pt x="710" y="1698"/>
                  </a:lnTo>
                  <a:lnTo>
                    <a:pt x="733" y="1697"/>
                  </a:lnTo>
                  <a:lnTo>
                    <a:pt x="759" y="1691"/>
                  </a:lnTo>
                  <a:lnTo>
                    <a:pt x="785" y="1680"/>
                  </a:lnTo>
                  <a:lnTo>
                    <a:pt x="812" y="1663"/>
                  </a:lnTo>
                  <a:lnTo>
                    <a:pt x="836" y="1644"/>
                  </a:lnTo>
                  <a:lnTo>
                    <a:pt x="859" y="1619"/>
                  </a:lnTo>
                  <a:lnTo>
                    <a:pt x="884" y="1587"/>
                  </a:lnTo>
                  <a:lnTo>
                    <a:pt x="907" y="1548"/>
                  </a:lnTo>
                  <a:lnTo>
                    <a:pt x="931" y="1504"/>
                  </a:lnTo>
                  <a:lnTo>
                    <a:pt x="956" y="1452"/>
                  </a:lnTo>
                  <a:lnTo>
                    <a:pt x="980" y="1395"/>
                  </a:lnTo>
                  <a:lnTo>
                    <a:pt x="1006" y="1331"/>
                  </a:lnTo>
                  <a:lnTo>
                    <a:pt x="1031" y="1260"/>
                  </a:lnTo>
                  <a:lnTo>
                    <a:pt x="1055" y="1182"/>
                  </a:lnTo>
                  <a:lnTo>
                    <a:pt x="1089" y="1077"/>
                  </a:lnTo>
                  <a:lnTo>
                    <a:pt x="1122" y="965"/>
                  </a:lnTo>
                  <a:lnTo>
                    <a:pt x="1155" y="849"/>
                  </a:lnTo>
                  <a:close/>
                  <a:moveTo>
                    <a:pt x="600" y="290"/>
                  </a:moveTo>
                  <a:lnTo>
                    <a:pt x="575" y="309"/>
                  </a:lnTo>
                  <a:lnTo>
                    <a:pt x="551" y="338"/>
                  </a:lnTo>
                  <a:lnTo>
                    <a:pt x="527" y="373"/>
                  </a:lnTo>
                  <a:lnTo>
                    <a:pt x="501" y="416"/>
                  </a:lnTo>
                  <a:lnTo>
                    <a:pt x="475" y="467"/>
                  </a:lnTo>
                  <a:lnTo>
                    <a:pt x="449" y="526"/>
                  </a:lnTo>
                  <a:lnTo>
                    <a:pt x="423" y="592"/>
                  </a:lnTo>
                  <a:lnTo>
                    <a:pt x="396" y="666"/>
                  </a:lnTo>
                  <a:lnTo>
                    <a:pt x="369" y="747"/>
                  </a:lnTo>
                  <a:lnTo>
                    <a:pt x="343" y="837"/>
                  </a:lnTo>
                  <a:lnTo>
                    <a:pt x="315" y="933"/>
                  </a:lnTo>
                  <a:lnTo>
                    <a:pt x="287" y="1038"/>
                  </a:lnTo>
                  <a:lnTo>
                    <a:pt x="258" y="1151"/>
                  </a:lnTo>
                  <a:lnTo>
                    <a:pt x="230" y="1271"/>
                  </a:lnTo>
                  <a:lnTo>
                    <a:pt x="211" y="1353"/>
                  </a:lnTo>
                  <a:lnTo>
                    <a:pt x="196" y="1429"/>
                  </a:lnTo>
                  <a:lnTo>
                    <a:pt x="182" y="1503"/>
                  </a:lnTo>
                  <a:lnTo>
                    <a:pt x="172" y="1570"/>
                  </a:lnTo>
                  <a:lnTo>
                    <a:pt x="163" y="1632"/>
                  </a:lnTo>
                  <a:lnTo>
                    <a:pt x="156" y="1690"/>
                  </a:lnTo>
                  <a:lnTo>
                    <a:pt x="153" y="1743"/>
                  </a:lnTo>
                  <a:lnTo>
                    <a:pt x="152" y="1790"/>
                  </a:lnTo>
                  <a:lnTo>
                    <a:pt x="153" y="1833"/>
                  </a:lnTo>
                  <a:lnTo>
                    <a:pt x="157" y="1871"/>
                  </a:lnTo>
                  <a:lnTo>
                    <a:pt x="164" y="1904"/>
                  </a:lnTo>
                  <a:lnTo>
                    <a:pt x="172" y="1932"/>
                  </a:lnTo>
                  <a:lnTo>
                    <a:pt x="183" y="1955"/>
                  </a:lnTo>
                  <a:lnTo>
                    <a:pt x="192" y="1966"/>
                  </a:lnTo>
                  <a:lnTo>
                    <a:pt x="202" y="1974"/>
                  </a:lnTo>
                  <a:lnTo>
                    <a:pt x="213" y="1978"/>
                  </a:lnTo>
                  <a:lnTo>
                    <a:pt x="227" y="1978"/>
                  </a:lnTo>
                  <a:lnTo>
                    <a:pt x="242" y="1972"/>
                  </a:lnTo>
                  <a:lnTo>
                    <a:pt x="257" y="1959"/>
                  </a:lnTo>
                  <a:lnTo>
                    <a:pt x="274" y="1940"/>
                  </a:lnTo>
                  <a:lnTo>
                    <a:pt x="293" y="1913"/>
                  </a:lnTo>
                  <a:lnTo>
                    <a:pt x="312" y="1879"/>
                  </a:lnTo>
                  <a:lnTo>
                    <a:pt x="332" y="1838"/>
                  </a:lnTo>
                  <a:lnTo>
                    <a:pt x="354" y="1791"/>
                  </a:lnTo>
                  <a:lnTo>
                    <a:pt x="376" y="1737"/>
                  </a:lnTo>
                  <a:lnTo>
                    <a:pt x="401" y="1675"/>
                  </a:lnTo>
                  <a:lnTo>
                    <a:pt x="436" y="1575"/>
                  </a:lnTo>
                  <a:lnTo>
                    <a:pt x="470" y="1469"/>
                  </a:lnTo>
                  <a:lnTo>
                    <a:pt x="502" y="1359"/>
                  </a:lnTo>
                  <a:lnTo>
                    <a:pt x="533" y="1243"/>
                  </a:lnTo>
                  <a:lnTo>
                    <a:pt x="561" y="1123"/>
                  </a:lnTo>
                  <a:lnTo>
                    <a:pt x="588" y="998"/>
                  </a:lnTo>
                  <a:lnTo>
                    <a:pt x="605" y="912"/>
                  </a:lnTo>
                  <a:lnTo>
                    <a:pt x="619" y="831"/>
                  </a:lnTo>
                  <a:lnTo>
                    <a:pt x="632" y="755"/>
                  </a:lnTo>
                  <a:lnTo>
                    <a:pt x="645" y="686"/>
                  </a:lnTo>
                  <a:lnTo>
                    <a:pt x="654" y="622"/>
                  </a:lnTo>
                  <a:lnTo>
                    <a:pt x="662" y="564"/>
                  </a:lnTo>
                  <a:lnTo>
                    <a:pt x="669" y="511"/>
                  </a:lnTo>
                  <a:lnTo>
                    <a:pt x="674" y="465"/>
                  </a:lnTo>
                  <a:lnTo>
                    <a:pt x="677" y="423"/>
                  </a:lnTo>
                  <a:lnTo>
                    <a:pt x="678" y="387"/>
                  </a:lnTo>
                  <a:lnTo>
                    <a:pt x="678" y="358"/>
                  </a:lnTo>
                  <a:lnTo>
                    <a:pt x="676" y="334"/>
                  </a:lnTo>
                  <a:lnTo>
                    <a:pt x="673" y="315"/>
                  </a:lnTo>
                  <a:lnTo>
                    <a:pt x="667" y="302"/>
                  </a:lnTo>
                  <a:lnTo>
                    <a:pt x="657" y="288"/>
                  </a:lnTo>
                  <a:lnTo>
                    <a:pt x="645" y="280"/>
                  </a:lnTo>
                  <a:lnTo>
                    <a:pt x="631" y="278"/>
                  </a:lnTo>
                  <a:lnTo>
                    <a:pt x="616" y="281"/>
                  </a:lnTo>
                  <a:lnTo>
                    <a:pt x="600" y="290"/>
                  </a:lnTo>
                  <a:close/>
                </a:path>
              </a:pathLst>
            </a:custGeom>
            <a:solidFill>
              <a:srgbClr val="0033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
            <p:cNvSpPr>
              <a:spLocks noEditPoints="1"/>
            </p:cNvSpPr>
            <p:nvPr userDrawn="1"/>
          </p:nvSpPr>
          <p:spPr bwMode="auto">
            <a:xfrm>
              <a:off x="1319213" y="1062038"/>
              <a:ext cx="663575" cy="85725"/>
            </a:xfrm>
            <a:custGeom>
              <a:avLst/>
              <a:gdLst>
                <a:gd name="T0" fmla="*/ 136 w 2089"/>
                <a:gd name="T1" fmla="*/ 6 h 273"/>
                <a:gd name="T2" fmla="*/ 65 w 2089"/>
                <a:gd name="T3" fmla="*/ 210 h 273"/>
                <a:gd name="T4" fmla="*/ 99 w 2089"/>
                <a:gd name="T5" fmla="*/ 56 h 273"/>
                <a:gd name="T6" fmla="*/ 278 w 2089"/>
                <a:gd name="T7" fmla="*/ 227 h 273"/>
                <a:gd name="T8" fmla="*/ 333 w 2089"/>
                <a:gd name="T9" fmla="*/ 207 h 273"/>
                <a:gd name="T10" fmla="*/ 340 w 2089"/>
                <a:gd name="T11" fmla="*/ 137 h 273"/>
                <a:gd name="T12" fmla="*/ 331 w 2089"/>
                <a:gd name="T13" fmla="*/ 61 h 273"/>
                <a:gd name="T14" fmla="*/ 278 w 2089"/>
                <a:gd name="T15" fmla="*/ 46 h 273"/>
                <a:gd name="T16" fmla="*/ 334 w 2089"/>
                <a:gd name="T17" fmla="*/ 8 h 273"/>
                <a:gd name="T18" fmla="*/ 383 w 2089"/>
                <a:gd name="T19" fmla="*/ 56 h 273"/>
                <a:gd name="T20" fmla="*/ 392 w 2089"/>
                <a:gd name="T21" fmla="*/ 162 h 273"/>
                <a:gd name="T22" fmla="*/ 375 w 2089"/>
                <a:gd name="T23" fmla="*/ 235 h 273"/>
                <a:gd name="T24" fmla="*/ 310 w 2089"/>
                <a:gd name="T25" fmla="*/ 268 h 273"/>
                <a:gd name="T26" fmla="*/ 465 w 2089"/>
                <a:gd name="T27" fmla="*/ 6 h 273"/>
                <a:gd name="T28" fmla="*/ 597 w 2089"/>
                <a:gd name="T29" fmla="*/ 6 h 273"/>
                <a:gd name="T30" fmla="*/ 586 w 2089"/>
                <a:gd name="T31" fmla="*/ 268 h 273"/>
                <a:gd name="T32" fmla="*/ 735 w 2089"/>
                <a:gd name="T33" fmla="*/ 268 h 273"/>
                <a:gd name="T34" fmla="*/ 710 w 2089"/>
                <a:gd name="T35" fmla="*/ 169 h 273"/>
                <a:gd name="T36" fmla="*/ 710 w 2089"/>
                <a:gd name="T37" fmla="*/ 169 h 273"/>
                <a:gd name="T38" fmla="*/ 862 w 2089"/>
                <a:gd name="T39" fmla="*/ 6 h 273"/>
                <a:gd name="T40" fmla="*/ 1050 w 2089"/>
                <a:gd name="T41" fmla="*/ 49 h 273"/>
                <a:gd name="T42" fmla="*/ 941 w 2089"/>
                <a:gd name="T43" fmla="*/ 49 h 273"/>
                <a:gd name="T44" fmla="*/ 1031 w 2089"/>
                <a:gd name="T45" fmla="*/ 268 h 273"/>
                <a:gd name="T46" fmla="*/ 1180 w 2089"/>
                <a:gd name="T47" fmla="*/ 268 h 273"/>
                <a:gd name="T48" fmla="*/ 1155 w 2089"/>
                <a:gd name="T49" fmla="*/ 169 h 273"/>
                <a:gd name="T50" fmla="*/ 1155 w 2089"/>
                <a:gd name="T51" fmla="*/ 169 h 273"/>
                <a:gd name="T52" fmla="*/ 1355 w 2089"/>
                <a:gd name="T53" fmla="*/ 6 h 273"/>
                <a:gd name="T54" fmla="*/ 1466 w 2089"/>
                <a:gd name="T55" fmla="*/ 6 h 273"/>
                <a:gd name="T56" fmla="*/ 1487 w 2089"/>
                <a:gd name="T57" fmla="*/ 123 h 273"/>
                <a:gd name="T58" fmla="*/ 1487 w 2089"/>
                <a:gd name="T59" fmla="*/ 247 h 273"/>
                <a:gd name="T60" fmla="*/ 1466 w 2089"/>
                <a:gd name="T61" fmla="*/ 6 h 273"/>
                <a:gd name="T62" fmla="*/ 1680 w 2089"/>
                <a:gd name="T63" fmla="*/ 131 h 273"/>
                <a:gd name="T64" fmla="*/ 1683 w 2089"/>
                <a:gd name="T65" fmla="*/ 273 h 273"/>
                <a:gd name="T66" fmla="*/ 1628 w 2089"/>
                <a:gd name="T67" fmla="*/ 249 h 273"/>
                <a:gd name="T68" fmla="*/ 1610 w 2089"/>
                <a:gd name="T69" fmla="*/ 181 h 273"/>
                <a:gd name="T70" fmla="*/ 1610 w 2089"/>
                <a:gd name="T71" fmla="*/ 92 h 273"/>
                <a:gd name="T72" fmla="*/ 1628 w 2089"/>
                <a:gd name="T73" fmla="*/ 25 h 273"/>
                <a:gd name="T74" fmla="*/ 1683 w 2089"/>
                <a:gd name="T75" fmla="*/ 0 h 273"/>
                <a:gd name="T76" fmla="*/ 1747 w 2089"/>
                <a:gd name="T77" fmla="*/ 33 h 273"/>
                <a:gd name="T78" fmla="*/ 1730 w 2089"/>
                <a:gd name="T79" fmla="*/ 54 h 273"/>
                <a:gd name="T80" fmla="*/ 1683 w 2089"/>
                <a:gd name="T81" fmla="*/ 20 h 273"/>
                <a:gd name="T82" fmla="*/ 1637 w 2089"/>
                <a:gd name="T83" fmla="*/ 53 h 273"/>
                <a:gd name="T84" fmla="*/ 1631 w 2089"/>
                <a:gd name="T85" fmla="*/ 137 h 273"/>
                <a:gd name="T86" fmla="*/ 1637 w 2089"/>
                <a:gd name="T87" fmla="*/ 220 h 273"/>
                <a:gd name="T88" fmla="*/ 1683 w 2089"/>
                <a:gd name="T89" fmla="*/ 254 h 273"/>
                <a:gd name="T90" fmla="*/ 1858 w 2089"/>
                <a:gd name="T91" fmla="*/ 6 h 273"/>
                <a:gd name="T92" fmla="*/ 1918 w 2089"/>
                <a:gd name="T93" fmla="*/ 199 h 273"/>
                <a:gd name="T94" fmla="*/ 1858 w 2089"/>
                <a:gd name="T95" fmla="*/ 6 h 273"/>
                <a:gd name="T96" fmla="*/ 1869 w 2089"/>
                <a:gd name="T97" fmla="*/ 31 h 273"/>
                <a:gd name="T98" fmla="*/ 1985 w 2089"/>
                <a:gd name="T99" fmla="*/ 6 h 273"/>
                <a:gd name="T100" fmla="*/ 2089 w 2089"/>
                <a:gd name="T101" fmla="*/ 2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9" h="273">
                  <a:moveTo>
                    <a:pt x="51" y="268"/>
                  </a:moveTo>
                  <a:lnTo>
                    <a:pt x="0" y="268"/>
                  </a:lnTo>
                  <a:lnTo>
                    <a:pt x="68" y="6"/>
                  </a:lnTo>
                  <a:lnTo>
                    <a:pt x="136" y="6"/>
                  </a:lnTo>
                  <a:lnTo>
                    <a:pt x="203" y="268"/>
                  </a:lnTo>
                  <a:lnTo>
                    <a:pt x="150" y="268"/>
                  </a:lnTo>
                  <a:lnTo>
                    <a:pt x="135" y="210"/>
                  </a:lnTo>
                  <a:lnTo>
                    <a:pt x="65" y="210"/>
                  </a:lnTo>
                  <a:lnTo>
                    <a:pt x="51" y="268"/>
                  </a:lnTo>
                  <a:close/>
                  <a:moveTo>
                    <a:pt x="124" y="169"/>
                  </a:moveTo>
                  <a:lnTo>
                    <a:pt x="100" y="56"/>
                  </a:lnTo>
                  <a:lnTo>
                    <a:pt x="99" y="56"/>
                  </a:lnTo>
                  <a:lnTo>
                    <a:pt x="75" y="169"/>
                  </a:lnTo>
                  <a:lnTo>
                    <a:pt x="124" y="169"/>
                  </a:lnTo>
                  <a:close/>
                  <a:moveTo>
                    <a:pt x="278" y="46"/>
                  </a:moveTo>
                  <a:lnTo>
                    <a:pt x="278" y="227"/>
                  </a:lnTo>
                  <a:lnTo>
                    <a:pt x="302" y="227"/>
                  </a:lnTo>
                  <a:lnTo>
                    <a:pt x="316" y="225"/>
                  </a:lnTo>
                  <a:lnTo>
                    <a:pt x="327" y="218"/>
                  </a:lnTo>
                  <a:lnTo>
                    <a:pt x="333" y="207"/>
                  </a:lnTo>
                  <a:lnTo>
                    <a:pt x="336" y="196"/>
                  </a:lnTo>
                  <a:lnTo>
                    <a:pt x="338" y="180"/>
                  </a:lnTo>
                  <a:lnTo>
                    <a:pt x="340" y="160"/>
                  </a:lnTo>
                  <a:lnTo>
                    <a:pt x="340" y="137"/>
                  </a:lnTo>
                  <a:lnTo>
                    <a:pt x="340" y="109"/>
                  </a:lnTo>
                  <a:lnTo>
                    <a:pt x="338" y="88"/>
                  </a:lnTo>
                  <a:lnTo>
                    <a:pt x="336" y="74"/>
                  </a:lnTo>
                  <a:lnTo>
                    <a:pt x="331" y="61"/>
                  </a:lnTo>
                  <a:lnTo>
                    <a:pt x="323" y="52"/>
                  </a:lnTo>
                  <a:lnTo>
                    <a:pt x="315" y="47"/>
                  </a:lnTo>
                  <a:lnTo>
                    <a:pt x="304" y="46"/>
                  </a:lnTo>
                  <a:lnTo>
                    <a:pt x="278" y="46"/>
                  </a:lnTo>
                  <a:close/>
                  <a:moveTo>
                    <a:pt x="226" y="268"/>
                  </a:moveTo>
                  <a:lnTo>
                    <a:pt x="226" y="6"/>
                  </a:lnTo>
                  <a:lnTo>
                    <a:pt x="312" y="6"/>
                  </a:lnTo>
                  <a:lnTo>
                    <a:pt x="334" y="8"/>
                  </a:lnTo>
                  <a:lnTo>
                    <a:pt x="352" y="15"/>
                  </a:lnTo>
                  <a:lnTo>
                    <a:pt x="366" y="25"/>
                  </a:lnTo>
                  <a:lnTo>
                    <a:pt x="377" y="40"/>
                  </a:lnTo>
                  <a:lnTo>
                    <a:pt x="383" y="56"/>
                  </a:lnTo>
                  <a:lnTo>
                    <a:pt x="389" y="78"/>
                  </a:lnTo>
                  <a:lnTo>
                    <a:pt x="392" y="104"/>
                  </a:lnTo>
                  <a:lnTo>
                    <a:pt x="393" y="136"/>
                  </a:lnTo>
                  <a:lnTo>
                    <a:pt x="392" y="162"/>
                  </a:lnTo>
                  <a:lnTo>
                    <a:pt x="391" y="184"/>
                  </a:lnTo>
                  <a:lnTo>
                    <a:pt x="388" y="203"/>
                  </a:lnTo>
                  <a:lnTo>
                    <a:pt x="383" y="216"/>
                  </a:lnTo>
                  <a:lnTo>
                    <a:pt x="375" y="235"/>
                  </a:lnTo>
                  <a:lnTo>
                    <a:pt x="364" y="250"/>
                  </a:lnTo>
                  <a:lnTo>
                    <a:pt x="349" y="260"/>
                  </a:lnTo>
                  <a:lnTo>
                    <a:pt x="331" y="266"/>
                  </a:lnTo>
                  <a:lnTo>
                    <a:pt x="310" y="268"/>
                  </a:lnTo>
                  <a:lnTo>
                    <a:pt x="226" y="268"/>
                  </a:lnTo>
                  <a:close/>
                  <a:moveTo>
                    <a:pt x="472" y="268"/>
                  </a:moveTo>
                  <a:lnTo>
                    <a:pt x="411" y="6"/>
                  </a:lnTo>
                  <a:lnTo>
                    <a:pt x="465" y="6"/>
                  </a:lnTo>
                  <a:lnTo>
                    <a:pt x="502" y="196"/>
                  </a:lnTo>
                  <a:lnTo>
                    <a:pt x="503" y="196"/>
                  </a:lnTo>
                  <a:lnTo>
                    <a:pt x="546" y="6"/>
                  </a:lnTo>
                  <a:lnTo>
                    <a:pt x="597" y="6"/>
                  </a:lnTo>
                  <a:lnTo>
                    <a:pt x="532" y="268"/>
                  </a:lnTo>
                  <a:lnTo>
                    <a:pt x="472" y="268"/>
                  </a:lnTo>
                  <a:close/>
                  <a:moveTo>
                    <a:pt x="637" y="268"/>
                  </a:moveTo>
                  <a:lnTo>
                    <a:pt x="586" y="268"/>
                  </a:lnTo>
                  <a:lnTo>
                    <a:pt x="654" y="6"/>
                  </a:lnTo>
                  <a:lnTo>
                    <a:pt x="722" y="6"/>
                  </a:lnTo>
                  <a:lnTo>
                    <a:pt x="789" y="268"/>
                  </a:lnTo>
                  <a:lnTo>
                    <a:pt x="735" y="268"/>
                  </a:lnTo>
                  <a:lnTo>
                    <a:pt x="721" y="210"/>
                  </a:lnTo>
                  <a:lnTo>
                    <a:pt x="651" y="210"/>
                  </a:lnTo>
                  <a:lnTo>
                    <a:pt x="637" y="268"/>
                  </a:lnTo>
                  <a:close/>
                  <a:moveTo>
                    <a:pt x="710" y="169"/>
                  </a:moveTo>
                  <a:lnTo>
                    <a:pt x="686" y="56"/>
                  </a:lnTo>
                  <a:lnTo>
                    <a:pt x="684" y="56"/>
                  </a:lnTo>
                  <a:lnTo>
                    <a:pt x="661" y="169"/>
                  </a:lnTo>
                  <a:lnTo>
                    <a:pt x="710" y="169"/>
                  </a:lnTo>
                  <a:close/>
                  <a:moveTo>
                    <a:pt x="862" y="268"/>
                  </a:moveTo>
                  <a:lnTo>
                    <a:pt x="811" y="268"/>
                  </a:lnTo>
                  <a:lnTo>
                    <a:pt x="811" y="6"/>
                  </a:lnTo>
                  <a:lnTo>
                    <a:pt x="862" y="6"/>
                  </a:lnTo>
                  <a:lnTo>
                    <a:pt x="862" y="268"/>
                  </a:lnTo>
                  <a:close/>
                  <a:moveTo>
                    <a:pt x="883" y="6"/>
                  </a:moveTo>
                  <a:lnTo>
                    <a:pt x="1050" y="6"/>
                  </a:lnTo>
                  <a:lnTo>
                    <a:pt x="1050" y="49"/>
                  </a:lnTo>
                  <a:lnTo>
                    <a:pt x="992" y="49"/>
                  </a:lnTo>
                  <a:lnTo>
                    <a:pt x="992" y="268"/>
                  </a:lnTo>
                  <a:lnTo>
                    <a:pt x="941" y="268"/>
                  </a:lnTo>
                  <a:lnTo>
                    <a:pt x="941" y="49"/>
                  </a:lnTo>
                  <a:lnTo>
                    <a:pt x="883" y="49"/>
                  </a:lnTo>
                  <a:lnTo>
                    <a:pt x="883" y="6"/>
                  </a:lnTo>
                  <a:close/>
                  <a:moveTo>
                    <a:pt x="1082" y="268"/>
                  </a:moveTo>
                  <a:lnTo>
                    <a:pt x="1031" y="268"/>
                  </a:lnTo>
                  <a:lnTo>
                    <a:pt x="1099" y="6"/>
                  </a:lnTo>
                  <a:lnTo>
                    <a:pt x="1168" y="6"/>
                  </a:lnTo>
                  <a:lnTo>
                    <a:pt x="1235" y="268"/>
                  </a:lnTo>
                  <a:lnTo>
                    <a:pt x="1180" y="268"/>
                  </a:lnTo>
                  <a:lnTo>
                    <a:pt x="1167" y="210"/>
                  </a:lnTo>
                  <a:lnTo>
                    <a:pt x="1096" y="210"/>
                  </a:lnTo>
                  <a:lnTo>
                    <a:pt x="1082" y="268"/>
                  </a:lnTo>
                  <a:close/>
                  <a:moveTo>
                    <a:pt x="1155" y="169"/>
                  </a:moveTo>
                  <a:lnTo>
                    <a:pt x="1131" y="56"/>
                  </a:lnTo>
                  <a:lnTo>
                    <a:pt x="1130" y="56"/>
                  </a:lnTo>
                  <a:lnTo>
                    <a:pt x="1107" y="169"/>
                  </a:lnTo>
                  <a:lnTo>
                    <a:pt x="1155" y="169"/>
                  </a:lnTo>
                  <a:close/>
                  <a:moveTo>
                    <a:pt x="1436" y="268"/>
                  </a:moveTo>
                  <a:lnTo>
                    <a:pt x="1333" y="268"/>
                  </a:lnTo>
                  <a:lnTo>
                    <a:pt x="1333" y="6"/>
                  </a:lnTo>
                  <a:lnTo>
                    <a:pt x="1355" y="6"/>
                  </a:lnTo>
                  <a:lnTo>
                    <a:pt x="1355" y="247"/>
                  </a:lnTo>
                  <a:lnTo>
                    <a:pt x="1436" y="247"/>
                  </a:lnTo>
                  <a:lnTo>
                    <a:pt x="1436" y="268"/>
                  </a:lnTo>
                  <a:close/>
                  <a:moveTo>
                    <a:pt x="1466" y="6"/>
                  </a:moveTo>
                  <a:lnTo>
                    <a:pt x="1577" y="6"/>
                  </a:lnTo>
                  <a:lnTo>
                    <a:pt x="1577" y="25"/>
                  </a:lnTo>
                  <a:lnTo>
                    <a:pt x="1487" y="25"/>
                  </a:lnTo>
                  <a:lnTo>
                    <a:pt x="1487" y="123"/>
                  </a:lnTo>
                  <a:lnTo>
                    <a:pt x="1573" y="123"/>
                  </a:lnTo>
                  <a:lnTo>
                    <a:pt x="1573" y="143"/>
                  </a:lnTo>
                  <a:lnTo>
                    <a:pt x="1487" y="143"/>
                  </a:lnTo>
                  <a:lnTo>
                    <a:pt x="1487" y="247"/>
                  </a:lnTo>
                  <a:lnTo>
                    <a:pt x="1579" y="247"/>
                  </a:lnTo>
                  <a:lnTo>
                    <a:pt x="1579" y="268"/>
                  </a:lnTo>
                  <a:lnTo>
                    <a:pt x="1466" y="268"/>
                  </a:lnTo>
                  <a:lnTo>
                    <a:pt x="1466" y="6"/>
                  </a:lnTo>
                  <a:close/>
                  <a:moveTo>
                    <a:pt x="1730" y="245"/>
                  </a:moveTo>
                  <a:lnTo>
                    <a:pt x="1730" y="151"/>
                  </a:lnTo>
                  <a:lnTo>
                    <a:pt x="1680" y="151"/>
                  </a:lnTo>
                  <a:lnTo>
                    <a:pt x="1680" y="131"/>
                  </a:lnTo>
                  <a:lnTo>
                    <a:pt x="1751" y="131"/>
                  </a:lnTo>
                  <a:lnTo>
                    <a:pt x="1751" y="262"/>
                  </a:lnTo>
                  <a:lnTo>
                    <a:pt x="1718" y="270"/>
                  </a:lnTo>
                  <a:lnTo>
                    <a:pt x="1683" y="273"/>
                  </a:lnTo>
                  <a:lnTo>
                    <a:pt x="1666" y="271"/>
                  </a:lnTo>
                  <a:lnTo>
                    <a:pt x="1652" y="267"/>
                  </a:lnTo>
                  <a:lnTo>
                    <a:pt x="1638" y="260"/>
                  </a:lnTo>
                  <a:lnTo>
                    <a:pt x="1628" y="249"/>
                  </a:lnTo>
                  <a:lnTo>
                    <a:pt x="1620" y="234"/>
                  </a:lnTo>
                  <a:lnTo>
                    <a:pt x="1614" y="216"/>
                  </a:lnTo>
                  <a:lnTo>
                    <a:pt x="1610" y="195"/>
                  </a:lnTo>
                  <a:lnTo>
                    <a:pt x="1610" y="181"/>
                  </a:lnTo>
                  <a:lnTo>
                    <a:pt x="1609" y="162"/>
                  </a:lnTo>
                  <a:lnTo>
                    <a:pt x="1609" y="137"/>
                  </a:lnTo>
                  <a:lnTo>
                    <a:pt x="1609" y="110"/>
                  </a:lnTo>
                  <a:lnTo>
                    <a:pt x="1610" y="92"/>
                  </a:lnTo>
                  <a:lnTo>
                    <a:pt x="1610" y="79"/>
                  </a:lnTo>
                  <a:lnTo>
                    <a:pt x="1614" y="57"/>
                  </a:lnTo>
                  <a:lnTo>
                    <a:pt x="1620" y="39"/>
                  </a:lnTo>
                  <a:lnTo>
                    <a:pt x="1628" y="25"/>
                  </a:lnTo>
                  <a:lnTo>
                    <a:pt x="1638" y="14"/>
                  </a:lnTo>
                  <a:lnTo>
                    <a:pt x="1652" y="7"/>
                  </a:lnTo>
                  <a:lnTo>
                    <a:pt x="1666" y="2"/>
                  </a:lnTo>
                  <a:lnTo>
                    <a:pt x="1683" y="0"/>
                  </a:lnTo>
                  <a:lnTo>
                    <a:pt x="1706" y="2"/>
                  </a:lnTo>
                  <a:lnTo>
                    <a:pt x="1723" y="9"/>
                  </a:lnTo>
                  <a:lnTo>
                    <a:pt x="1737" y="19"/>
                  </a:lnTo>
                  <a:lnTo>
                    <a:pt x="1747" y="33"/>
                  </a:lnTo>
                  <a:lnTo>
                    <a:pt x="1752" y="51"/>
                  </a:lnTo>
                  <a:lnTo>
                    <a:pt x="1754" y="73"/>
                  </a:lnTo>
                  <a:lnTo>
                    <a:pt x="1732" y="73"/>
                  </a:lnTo>
                  <a:lnTo>
                    <a:pt x="1730" y="54"/>
                  </a:lnTo>
                  <a:lnTo>
                    <a:pt x="1725" y="39"/>
                  </a:lnTo>
                  <a:lnTo>
                    <a:pt x="1715" y="29"/>
                  </a:lnTo>
                  <a:lnTo>
                    <a:pt x="1701" y="23"/>
                  </a:lnTo>
                  <a:lnTo>
                    <a:pt x="1683" y="20"/>
                  </a:lnTo>
                  <a:lnTo>
                    <a:pt x="1667" y="23"/>
                  </a:lnTo>
                  <a:lnTo>
                    <a:pt x="1654" y="29"/>
                  </a:lnTo>
                  <a:lnTo>
                    <a:pt x="1644" y="39"/>
                  </a:lnTo>
                  <a:lnTo>
                    <a:pt x="1637" y="53"/>
                  </a:lnTo>
                  <a:lnTo>
                    <a:pt x="1634" y="67"/>
                  </a:lnTo>
                  <a:lnTo>
                    <a:pt x="1632" y="85"/>
                  </a:lnTo>
                  <a:lnTo>
                    <a:pt x="1631" y="108"/>
                  </a:lnTo>
                  <a:lnTo>
                    <a:pt x="1631" y="137"/>
                  </a:lnTo>
                  <a:lnTo>
                    <a:pt x="1631" y="165"/>
                  </a:lnTo>
                  <a:lnTo>
                    <a:pt x="1632" y="189"/>
                  </a:lnTo>
                  <a:lnTo>
                    <a:pt x="1634" y="207"/>
                  </a:lnTo>
                  <a:lnTo>
                    <a:pt x="1637" y="220"/>
                  </a:lnTo>
                  <a:lnTo>
                    <a:pt x="1644" y="234"/>
                  </a:lnTo>
                  <a:lnTo>
                    <a:pt x="1654" y="244"/>
                  </a:lnTo>
                  <a:lnTo>
                    <a:pt x="1667" y="251"/>
                  </a:lnTo>
                  <a:lnTo>
                    <a:pt x="1683" y="254"/>
                  </a:lnTo>
                  <a:lnTo>
                    <a:pt x="1700" y="253"/>
                  </a:lnTo>
                  <a:lnTo>
                    <a:pt x="1717" y="250"/>
                  </a:lnTo>
                  <a:lnTo>
                    <a:pt x="1730" y="245"/>
                  </a:lnTo>
                  <a:close/>
                  <a:moveTo>
                    <a:pt x="1858" y="6"/>
                  </a:moveTo>
                  <a:lnTo>
                    <a:pt x="1883" y="6"/>
                  </a:lnTo>
                  <a:lnTo>
                    <a:pt x="1961" y="268"/>
                  </a:lnTo>
                  <a:lnTo>
                    <a:pt x="1937" y="268"/>
                  </a:lnTo>
                  <a:lnTo>
                    <a:pt x="1918" y="199"/>
                  </a:lnTo>
                  <a:lnTo>
                    <a:pt x="1821" y="199"/>
                  </a:lnTo>
                  <a:lnTo>
                    <a:pt x="1802" y="268"/>
                  </a:lnTo>
                  <a:lnTo>
                    <a:pt x="1780" y="268"/>
                  </a:lnTo>
                  <a:lnTo>
                    <a:pt x="1858" y="6"/>
                  </a:lnTo>
                  <a:close/>
                  <a:moveTo>
                    <a:pt x="1828" y="179"/>
                  </a:moveTo>
                  <a:lnTo>
                    <a:pt x="1912" y="179"/>
                  </a:lnTo>
                  <a:lnTo>
                    <a:pt x="1870" y="31"/>
                  </a:lnTo>
                  <a:lnTo>
                    <a:pt x="1869" y="31"/>
                  </a:lnTo>
                  <a:lnTo>
                    <a:pt x="1828" y="179"/>
                  </a:lnTo>
                  <a:close/>
                  <a:moveTo>
                    <a:pt x="2089" y="268"/>
                  </a:moveTo>
                  <a:lnTo>
                    <a:pt x="1985" y="268"/>
                  </a:lnTo>
                  <a:lnTo>
                    <a:pt x="1985" y="6"/>
                  </a:lnTo>
                  <a:lnTo>
                    <a:pt x="2008" y="6"/>
                  </a:lnTo>
                  <a:lnTo>
                    <a:pt x="2008" y="247"/>
                  </a:lnTo>
                  <a:lnTo>
                    <a:pt x="2089" y="247"/>
                  </a:lnTo>
                  <a:lnTo>
                    <a:pt x="2089" y="268"/>
                  </a:lnTo>
                  <a:close/>
                </a:path>
              </a:pathLst>
            </a:custGeom>
            <a:solidFill>
              <a:srgbClr val="0033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8"/>
            <p:cNvSpPr>
              <a:spLocks noEditPoints="1"/>
            </p:cNvSpPr>
            <p:nvPr userDrawn="1"/>
          </p:nvSpPr>
          <p:spPr bwMode="auto">
            <a:xfrm>
              <a:off x="1395413" y="1222375"/>
              <a:ext cx="509588" cy="158750"/>
            </a:xfrm>
            <a:custGeom>
              <a:avLst/>
              <a:gdLst>
                <a:gd name="T0" fmla="*/ 36 w 1605"/>
                <a:gd name="T1" fmla="*/ 131 h 502"/>
                <a:gd name="T2" fmla="*/ 228 w 1605"/>
                <a:gd name="T3" fmla="*/ 18 h 502"/>
                <a:gd name="T4" fmla="*/ 296 w 1605"/>
                <a:gd name="T5" fmla="*/ 18 h 502"/>
                <a:gd name="T6" fmla="*/ 402 w 1605"/>
                <a:gd name="T7" fmla="*/ 185 h 502"/>
                <a:gd name="T8" fmla="*/ 453 w 1605"/>
                <a:gd name="T9" fmla="*/ 72 h 502"/>
                <a:gd name="T10" fmla="*/ 380 w 1605"/>
                <a:gd name="T11" fmla="*/ 37 h 502"/>
                <a:gd name="T12" fmla="*/ 384 w 1605"/>
                <a:gd name="T13" fmla="*/ 7 h 502"/>
                <a:gd name="T14" fmla="*/ 469 w 1605"/>
                <a:gd name="T15" fmla="*/ 100 h 502"/>
                <a:gd name="T16" fmla="*/ 384 w 1605"/>
                <a:gd name="T17" fmla="*/ 193 h 502"/>
                <a:gd name="T18" fmla="*/ 501 w 1605"/>
                <a:gd name="T19" fmla="*/ 197 h 502"/>
                <a:gd name="T20" fmla="*/ 591 w 1605"/>
                <a:gd name="T21" fmla="*/ 79 h 502"/>
                <a:gd name="T22" fmla="*/ 594 w 1605"/>
                <a:gd name="T23" fmla="*/ 152 h 502"/>
                <a:gd name="T24" fmla="*/ 579 w 1605"/>
                <a:gd name="T25" fmla="*/ 133 h 502"/>
                <a:gd name="T26" fmla="*/ 565 w 1605"/>
                <a:gd name="T27" fmla="*/ 85 h 502"/>
                <a:gd name="T28" fmla="*/ 518 w 1605"/>
                <a:gd name="T29" fmla="*/ 18 h 502"/>
                <a:gd name="T30" fmla="*/ 721 w 1605"/>
                <a:gd name="T31" fmla="*/ 197 h 502"/>
                <a:gd name="T32" fmla="*/ 864 w 1605"/>
                <a:gd name="T33" fmla="*/ 104 h 502"/>
                <a:gd name="T34" fmla="*/ 898 w 1605"/>
                <a:gd name="T35" fmla="*/ 4 h 502"/>
                <a:gd name="T36" fmla="*/ 1096 w 1605"/>
                <a:gd name="T37" fmla="*/ 31 h 502"/>
                <a:gd name="T38" fmla="*/ 1039 w 1605"/>
                <a:gd name="T39" fmla="*/ 65 h 502"/>
                <a:gd name="T40" fmla="*/ 1098 w 1605"/>
                <a:gd name="T41" fmla="*/ 192 h 502"/>
                <a:gd name="T42" fmla="*/ 1034 w 1605"/>
                <a:gd name="T43" fmla="*/ 155 h 502"/>
                <a:gd name="T44" fmla="*/ 1099 w 1605"/>
                <a:gd name="T45" fmla="*/ 152 h 502"/>
                <a:gd name="T46" fmla="*/ 1021 w 1605"/>
                <a:gd name="T47" fmla="*/ 62 h 502"/>
                <a:gd name="T48" fmla="*/ 1114 w 1605"/>
                <a:gd name="T49" fmla="*/ 33 h 502"/>
                <a:gd name="T50" fmla="*/ 1246 w 1605"/>
                <a:gd name="T51" fmla="*/ 4 h 502"/>
                <a:gd name="T52" fmla="*/ 1444 w 1605"/>
                <a:gd name="T53" fmla="*/ 174 h 502"/>
                <a:gd name="T54" fmla="*/ 1515 w 1605"/>
                <a:gd name="T55" fmla="*/ 183 h 502"/>
                <a:gd name="T56" fmla="*/ 1589 w 1605"/>
                <a:gd name="T57" fmla="*/ 89 h 502"/>
                <a:gd name="T58" fmla="*/ 1499 w 1605"/>
                <a:gd name="T59" fmla="*/ 197 h 502"/>
                <a:gd name="T60" fmla="*/ 1605 w 1605"/>
                <a:gd name="T61" fmla="*/ 100 h 502"/>
                <a:gd name="T62" fmla="*/ 296 w 1605"/>
                <a:gd name="T63" fmla="*/ 305 h 502"/>
                <a:gd name="T64" fmla="*/ 337 w 1605"/>
                <a:gd name="T65" fmla="*/ 433 h 502"/>
                <a:gd name="T66" fmla="*/ 473 w 1605"/>
                <a:gd name="T67" fmla="*/ 471 h 502"/>
                <a:gd name="T68" fmla="*/ 469 w 1605"/>
                <a:gd name="T69" fmla="*/ 328 h 502"/>
                <a:gd name="T70" fmla="*/ 483 w 1605"/>
                <a:gd name="T71" fmla="*/ 319 h 502"/>
                <a:gd name="T72" fmla="*/ 480 w 1605"/>
                <a:gd name="T73" fmla="*/ 485 h 502"/>
                <a:gd name="T74" fmla="*/ 519 w 1605"/>
                <a:gd name="T75" fmla="*/ 305 h 502"/>
                <a:gd name="T76" fmla="*/ 691 w 1605"/>
                <a:gd name="T77" fmla="*/ 482 h 502"/>
                <a:gd name="T78" fmla="*/ 752 w 1605"/>
                <a:gd name="T79" fmla="*/ 401 h 502"/>
                <a:gd name="T80" fmla="*/ 684 w 1605"/>
                <a:gd name="T81" fmla="*/ 329 h 502"/>
                <a:gd name="T82" fmla="*/ 672 w 1605"/>
                <a:gd name="T83" fmla="*/ 318 h 502"/>
                <a:gd name="T84" fmla="*/ 767 w 1605"/>
                <a:gd name="T85" fmla="*/ 378 h 502"/>
                <a:gd name="T86" fmla="*/ 696 w 1605"/>
                <a:gd name="T87" fmla="*/ 500 h 502"/>
                <a:gd name="T88" fmla="*/ 822 w 1605"/>
                <a:gd name="T89" fmla="*/ 495 h 502"/>
                <a:gd name="T90" fmla="*/ 805 w 1605"/>
                <a:gd name="T91" fmla="*/ 332 h 502"/>
                <a:gd name="T92" fmla="*/ 897 w 1605"/>
                <a:gd name="T93" fmla="*/ 358 h 502"/>
                <a:gd name="T94" fmla="*/ 819 w 1605"/>
                <a:gd name="T95" fmla="*/ 339 h 502"/>
                <a:gd name="T96" fmla="*/ 840 w 1605"/>
                <a:gd name="T97" fmla="*/ 486 h 502"/>
                <a:gd name="T98" fmla="*/ 885 w 1605"/>
                <a:gd name="T99" fmla="*/ 489 h 502"/>
                <a:gd name="T100" fmla="*/ 929 w 1605"/>
                <a:gd name="T101" fmla="*/ 498 h 502"/>
                <a:gd name="T102" fmla="*/ 1035 w 1605"/>
                <a:gd name="T103" fmla="*/ 319 h 502"/>
                <a:gd name="T104" fmla="*/ 1179 w 1605"/>
                <a:gd name="T105" fmla="*/ 319 h 502"/>
                <a:gd name="T106" fmla="*/ 1368 w 1605"/>
                <a:gd name="T107" fmla="*/ 353 h 502"/>
                <a:gd name="T108" fmla="*/ 1291 w 1605"/>
                <a:gd name="T109" fmla="*/ 332 h 502"/>
                <a:gd name="T110" fmla="*/ 1368 w 1605"/>
                <a:gd name="T111" fmla="*/ 451 h 502"/>
                <a:gd name="T112" fmla="*/ 1270 w 1605"/>
                <a:gd name="T113" fmla="*/ 461 h 502"/>
                <a:gd name="T114" fmla="*/ 1340 w 1605"/>
                <a:gd name="T115" fmla="*/ 482 h 502"/>
                <a:gd name="T116" fmla="*/ 1295 w 1605"/>
                <a:gd name="T117" fmla="*/ 392 h 502"/>
                <a:gd name="T118" fmla="*/ 1338 w 1605"/>
                <a:gd name="T119"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502">
                  <a:moveTo>
                    <a:pt x="58" y="4"/>
                  </a:moveTo>
                  <a:lnTo>
                    <a:pt x="77" y="4"/>
                  </a:lnTo>
                  <a:lnTo>
                    <a:pt x="134" y="197"/>
                  </a:lnTo>
                  <a:lnTo>
                    <a:pt x="117" y="197"/>
                  </a:lnTo>
                  <a:lnTo>
                    <a:pt x="103" y="146"/>
                  </a:lnTo>
                  <a:lnTo>
                    <a:pt x="31" y="146"/>
                  </a:lnTo>
                  <a:lnTo>
                    <a:pt x="16" y="197"/>
                  </a:lnTo>
                  <a:lnTo>
                    <a:pt x="0" y="197"/>
                  </a:lnTo>
                  <a:lnTo>
                    <a:pt x="58" y="4"/>
                  </a:lnTo>
                  <a:close/>
                  <a:moveTo>
                    <a:pt x="36" y="131"/>
                  </a:moveTo>
                  <a:lnTo>
                    <a:pt x="98" y="131"/>
                  </a:lnTo>
                  <a:lnTo>
                    <a:pt x="67" y="22"/>
                  </a:lnTo>
                  <a:lnTo>
                    <a:pt x="66" y="22"/>
                  </a:lnTo>
                  <a:lnTo>
                    <a:pt x="36" y="131"/>
                  </a:lnTo>
                  <a:close/>
                  <a:moveTo>
                    <a:pt x="168" y="197"/>
                  </a:moveTo>
                  <a:lnTo>
                    <a:pt x="168" y="18"/>
                  </a:lnTo>
                  <a:lnTo>
                    <a:pt x="123" y="18"/>
                  </a:lnTo>
                  <a:lnTo>
                    <a:pt x="123" y="4"/>
                  </a:lnTo>
                  <a:lnTo>
                    <a:pt x="228" y="4"/>
                  </a:lnTo>
                  <a:lnTo>
                    <a:pt x="228" y="18"/>
                  </a:lnTo>
                  <a:lnTo>
                    <a:pt x="184" y="18"/>
                  </a:lnTo>
                  <a:lnTo>
                    <a:pt x="184" y="197"/>
                  </a:lnTo>
                  <a:lnTo>
                    <a:pt x="168" y="197"/>
                  </a:lnTo>
                  <a:close/>
                  <a:moveTo>
                    <a:pt x="280" y="197"/>
                  </a:moveTo>
                  <a:lnTo>
                    <a:pt x="280" y="18"/>
                  </a:lnTo>
                  <a:lnTo>
                    <a:pt x="235" y="18"/>
                  </a:lnTo>
                  <a:lnTo>
                    <a:pt x="235" y="4"/>
                  </a:lnTo>
                  <a:lnTo>
                    <a:pt x="341" y="4"/>
                  </a:lnTo>
                  <a:lnTo>
                    <a:pt x="341" y="18"/>
                  </a:lnTo>
                  <a:lnTo>
                    <a:pt x="296" y="18"/>
                  </a:lnTo>
                  <a:lnTo>
                    <a:pt x="296" y="197"/>
                  </a:lnTo>
                  <a:lnTo>
                    <a:pt x="280" y="197"/>
                  </a:lnTo>
                  <a:close/>
                  <a:moveTo>
                    <a:pt x="375" y="100"/>
                  </a:moveTo>
                  <a:lnTo>
                    <a:pt x="375" y="122"/>
                  </a:lnTo>
                  <a:lnTo>
                    <a:pt x="376" y="139"/>
                  </a:lnTo>
                  <a:lnTo>
                    <a:pt x="378" y="152"/>
                  </a:lnTo>
                  <a:lnTo>
                    <a:pt x="380" y="162"/>
                  </a:lnTo>
                  <a:lnTo>
                    <a:pt x="386" y="173"/>
                  </a:lnTo>
                  <a:lnTo>
                    <a:pt x="393" y="180"/>
                  </a:lnTo>
                  <a:lnTo>
                    <a:pt x="402" y="185"/>
                  </a:lnTo>
                  <a:lnTo>
                    <a:pt x="414" y="186"/>
                  </a:lnTo>
                  <a:lnTo>
                    <a:pt x="426" y="185"/>
                  </a:lnTo>
                  <a:lnTo>
                    <a:pt x="435" y="180"/>
                  </a:lnTo>
                  <a:lnTo>
                    <a:pt x="442" y="173"/>
                  </a:lnTo>
                  <a:lnTo>
                    <a:pt x="448" y="162"/>
                  </a:lnTo>
                  <a:lnTo>
                    <a:pt x="451" y="152"/>
                  </a:lnTo>
                  <a:lnTo>
                    <a:pt x="452" y="139"/>
                  </a:lnTo>
                  <a:lnTo>
                    <a:pt x="453" y="122"/>
                  </a:lnTo>
                  <a:lnTo>
                    <a:pt x="453" y="100"/>
                  </a:lnTo>
                  <a:lnTo>
                    <a:pt x="453" y="72"/>
                  </a:lnTo>
                  <a:lnTo>
                    <a:pt x="451" y="52"/>
                  </a:lnTo>
                  <a:lnTo>
                    <a:pt x="448" y="37"/>
                  </a:lnTo>
                  <a:lnTo>
                    <a:pt x="442" y="27"/>
                  </a:lnTo>
                  <a:lnTo>
                    <a:pt x="435" y="20"/>
                  </a:lnTo>
                  <a:lnTo>
                    <a:pt x="426" y="15"/>
                  </a:lnTo>
                  <a:lnTo>
                    <a:pt x="414" y="14"/>
                  </a:lnTo>
                  <a:lnTo>
                    <a:pt x="402" y="15"/>
                  </a:lnTo>
                  <a:lnTo>
                    <a:pt x="393" y="20"/>
                  </a:lnTo>
                  <a:lnTo>
                    <a:pt x="386" y="27"/>
                  </a:lnTo>
                  <a:lnTo>
                    <a:pt x="380" y="37"/>
                  </a:lnTo>
                  <a:lnTo>
                    <a:pt x="377" y="52"/>
                  </a:lnTo>
                  <a:lnTo>
                    <a:pt x="375" y="72"/>
                  </a:lnTo>
                  <a:lnTo>
                    <a:pt x="375" y="100"/>
                  </a:lnTo>
                  <a:close/>
                  <a:moveTo>
                    <a:pt x="359" y="100"/>
                  </a:moveTo>
                  <a:lnTo>
                    <a:pt x="359" y="77"/>
                  </a:lnTo>
                  <a:lnTo>
                    <a:pt x="361" y="57"/>
                  </a:lnTo>
                  <a:lnTo>
                    <a:pt x="363" y="41"/>
                  </a:lnTo>
                  <a:lnTo>
                    <a:pt x="366" y="30"/>
                  </a:lnTo>
                  <a:lnTo>
                    <a:pt x="373" y="17"/>
                  </a:lnTo>
                  <a:lnTo>
                    <a:pt x="384" y="7"/>
                  </a:lnTo>
                  <a:lnTo>
                    <a:pt x="398" y="2"/>
                  </a:lnTo>
                  <a:lnTo>
                    <a:pt x="414" y="0"/>
                  </a:lnTo>
                  <a:lnTo>
                    <a:pt x="431" y="2"/>
                  </a:lnTo>
                  <a:lnTo>
                    <a:pt x="445" y="7"/>
                  </a:lnTo>
                  <a:lnTo>
                    <a:pt x="455" y="17"/>
                  </a:lnTo>
                  <a:lnTo>
                    <a:pt x="462" y="30"/>
                  </a:lnTo>
                  <a:lnTo>
                    <a:pt x="465" y="41"/>
                  </a:lnTo>
                  <a:lnTo>
                    <a:pt x="468" y="57"/>
                  </a:lnTo>
                  <a:lnTo>
                    <a:pt x="469" y="77"/>
                  </a:lnTo>
                  <a:lnTo>
                    <a:pt x="469" y="100"/>
                  </a:lnTo>
                  <a:lnTo>
                    <a:pt x="469" y="124"/>
                  </a:lnTo>
                  <a:lnTo>
                    <a:pt x="468" y="143"/>
                  </a:lnTo>
                  <a:lnTo>
                    <a:pt x="465" y="158"/>
                  </a:lnTo>
                  <a:lnTo>
                    <a:pt x="462" y="169"/>
                  </a:lnTo>
                  <a:lnTo>
                    <a:pt x="455" y="184"/>
                  </a:lnTo>
                  <a:lnTo>
                    <a:pt x="445" y="193"/>
                  </a:lnTo>
                  <a:lnTo>
                    <a:pt x="431" y="199"/>
                  </a:lnTo>
                  <a:lnTo>
                    <a:pt x="414" y="200"/>
                  </a:lnTo>
                  <a:lnTo>
                    <a:pt x="398" y="199"/>
                  </a:lnTo>
                  <a:lnTo>
                    <a:pt x="384" y="193"/>
                  </a:lnTo>
                  <a:lnTo>
                    <a:pt x="373" y="184"/>
                  </a:lnTo>
                  <a:lnTo>
                    <a:pt x="366" y="169"/>
                  </a:lnTo>
                  <a:lnTo>
                    <a:pt x="363" y="158"/>
                  </a:lnTo>
                  <a:lnTo>
                    <a:pt x="361" y="143"/>
                  </a:lnTo>
                  <a:lnTo>
                    <a:pt x="359" y="124"/>
                  </a:lnTo>
                  <a:lnTo>
                    <a:pt x="359" y="100"/>
                  </a:lnTo>
                  <a:close/>
                  <a:moveTo>
                    <a:pt x="548" y="103"/>
                  </a:moveTo>
                  <a:lnTo>
                    <a:pt x="518" y="103"/>
                  </a:lnTo>
                  <a:lnTo>
                    <a:pt x="518" y="197"/>
                  </a:lnTo>
                  <a:lnTo>
                    <a:pt x="501" y="197"/>
                  </a:lnTo>
                  <a:lnTo>
                    <a:pt x="501" y="4"/>
                  </a:lnTo>
                  <a:lnTo>
                    <a:pt x="551" y="4"/>
                  </a:lnTo>
                  <a:lnTo>
                    <a:pt x="567" y="5"/>
                  </a:lnTo>
                  <a:lnTo>
                    <a:pt x="579" y="8"/>
                  </a:lnTo>
                  <a:lnTo>
                    <a:pt x="587" y="13"/>
                  </a:lnTo>
                  <a:lnTo>
                    <a:pt x="592" y="22"/>
                  </a:lnTo>
                  <a:lnTo>
                    <a:pt x="595" y="34"/>
                  </a:lnTo>
                  <a:lnTo>
                    <a:pt x="596" y="50"/>
                  </a:lnTo>
                  <a:lnTo>
                    <a:pt x="594" y="67"/>
                  </a:lnTo>
                  <a:lnTo>
                    <a:pt x="591" y="79"/>
                  </a:lnTo>
                  <a:lnTo>
                    <a:pt x="585" y="87"/>
                  </a:lnTo>
                  <a:lnTo>
                    <a:pt x="578" y="92"/>
                  </a:lnTo>
                  <a:lnTo>
                    <a:pt x="568" y="95"/>
                  </a:lnTo>
                  <a:lnTo>
                    <a:pt x="568" y="96"/>
                  </a:lnTo>
                  <a:lnTo>
                    <a:pt x="579" y="99"/>
                  </a:lnTo>
                  <a:lnTo>
                    <a:pt x="586" y="103"/>
                  </a:lnTo>
                  <a:lnTo>
                    <a:pt x="590" y="112"/>
                  </a:lnTo>
                  <a:lnTo>
                    <a:pt x="593" y="125"/>
                  </a:lnTo>
                  <a:lnTo>
                    <a:pt x="594" y="136"/>
                  </a:lnTo>
                  <a:lnTo>
                    <a:pt x="594" y="152"/>
                  </a:lnTo>
                  <a:lnTo>
                    <a:pt x="594" y="175"/>
                  </a:lnTo>
                  <a:lnTo>
                    <a:pt x="595" y="175"/>
                  </a:lnTo>
                  <a:lnTo>
                    <a:pt x="595" y="183"/>
                  </a:lnTo>
                  <a:lnTo>
                    <a:pt x="596" y="197"/>
                  </a:lnTo>
                  <a:lnTo>
                    <a:pt x="581" y="197"/>
                  </a:lnTo>
                  <a:lnTo>
                    <a:pt x="580" y="192"/>
                  </a:lnTo>
                  <a:lnTo>
                    <a:pt x="580" y="182"/>
                  </a:lnTo>
                  <a:lnTo>
                    <a:pt x="579" y="167"/>
                  </a:lnTo>
                  <a:lnTo>
                    <a:pt x="579" y="148"/>
                  </a:lnTo>
                  <a:lnTo>
                    <a:pt x="579" y="133"/>
                  </a:lnTo>
                  <a:lnTo>
                    <a:pt x="576" y="122"/>
                  </a:lnTo>
                  <a:lnTo>
                    <a:pt x="572" y="113"/>
                  </a:lnTo>
                  <a:lnTo>
                    <a:pt x="566" y="107"/>
                  </a:lnTo>
                  <a:lnTo>
                    <a:pt x="557" y="104"/>
                  </a:lnTo>
                  <a:lnTo>
                    <a:pt x="548" y="103"/>
                  </a:lnTo>
                  <a:close/>
                  <a:moveTo>
                    <a:pt x="518" y="18"/>
                  </a:moveTo>
                  <a:lnTo>
                    <a:pt x="518" y="88"/>
                  </a:lnTo>
                  <a:lnTo>
                    <a:pt x="544" y="88"/>
                  </a:lnTo>
                  <a:lnTo>
                    <a:pt x="555" y="87"/>
                  </a:lnTo>
                  <a:lnTo>
                    <a:pt x="565" y="85"/>
                  </a:lnTo>
                  <a:lnTo>
                    <a:pt x="572" y="81"/>
                  </a:lnTo>
                  <a:lnTo>
                    <a:pt x="576" y="74"/>
                  </a:lnTo>
                  <a:lnTo>
                    <a:pt x="579" y="63"/>
                  </a:lnTo>
                  <a:lnTo>
                    <a:pt x="580" y="50"/>
                  </a:lnTo>
                  <a:lnTo>
                    <a:pt x="579" y="38"/>
                  </a:lnTo>
                  <a:lnTo>
                    <a:pt x="577" y="29"/>
                  </a:lnTo>
                  <a:lnTo>
                    <a:pt x="573" y="24"/>
                  </a:lnTo>
                  <a:lnTo>
                    <a:pt x="564" y="19"/>
                  </a:lnTo>
                  <a:lnTo>
                    <a:pt x="550" y="18"/>
                  </a:lnTo>
                  <a:lnTo>
                    <a:pt x="518" y="18"/>
                  </a:lnTo>
                  <a:close/>
                  <a:moveTo>
                    <a:pt x="646" y="197"/>
                  </a:moveTo>
                  <a:lnTo>
                    <a:pt x="630" y="197"/>
                  </a:lnTo>
                  <a:lnTo>
                    <a:pt x="630" y="4"/>
                  </a:lnTo>
                  <a:lnTo>
                    <a:pt x="655" y="4"/>
                  </a:lnTo>
                  <a:lnTo>
                    <a:pt x="728" y="174"/>
                  </a:lnTo>
                  <a:lnTo>
                    <a:pt x="729" y="173"/>
                  </a:lnTo>
                  <a:lnTo>
                    <a:pt x="729" y="4"/>
                  </a:lnTo>
                  <a:lnTo>
                    <a:pt x="746" y="4"/>
                  </a:lnTo>
                  <a:lnTo>
                    <a:pt x="746" y="197"/>
                  </a:lnTo>
                  <a:lnTo>
                    <a:pt x="721" y="197"/>
                  </a:lnTo>
                  <a:lnTo>
                    <a:pt x="647" y="25"/>
                  </a:lnTo>
                  <a:lnTo>
                    <a:pt x="646" y="25"/>
                  </a:lnTo>
                  <a:lnTo>
                    <a:pt x="646" y="197"/>
                  </a:lnTo>
                  <a:close/>
                  <a:moveTo>
                    <a:pt x="784" y="4"/>
                  </a:moveTo>
                  <a:lnTo>
                    <a:pt x="867" y="4"/>
                  </a:lnTo>
                  <a:lnTo>
                    <a:pt x="867" y="18"/>
                  </a:lnTo>
                  <a:lnTo>
                    <a:pt x="800" y="18"/>
                  </a:lnTo>
                  <a:lnTo>
                    <a:pt x="800" y="90"/>
                  </a:lnTo>
                  <a:lnTo>
                    <a:pt x="864" y="90"/>
                  </a:lnTo>
                  <a:lnTo>
                    <a:pt x="864" y="104"/>
                  </a:lnTo>
                  <a:lnTo>
                    <a:pt x="800" y="104"/>
                  </a:lnTo>
                  <a:lnTo>
                    <a:pt x="800" y="183"/>
                  </a:lnTo>
                  <a:lnTo>
                    <a:pt x="869" y="183"/>
                  </a:lnTo>
                  <a:lnTo>
                    <a:pt x="869" y="197"/>
                  </a:lnTo>
                  <a:lnTo>
                    <a:pt x="784" y="197"/>
                  </a:lnTo>
                  <a:lnTo>
                    <a:pt x="784" y="4"/>
                  </a:lnTo>
                  <a:close/>
                  <a:moveTo>
                    <a:pt x="932" y="197"/>
                  </a:moveTo>
                  <a:lnTo>
                    <a:pt x="932" y="117"/>
                  </a:lnTo>
                  <a:lnTo>
                    <a:pt x="880" y="4"/>
                  </a:lnTo>
                  <a:lnTo>
                    <a:pt x="898" y="4"/>
                  </a:lnTo>
                  <a:lnTo>
                    <a:pt x="940" y="99"/>
                  </a:lnTo>
                  <a:lnTo>
                    <a:pt x="984" y="4"/>
                  </a:lnTo>
                  <a:lnTo>
                    <a:pt x="1000" y="4"/>
                  </a:lnTo>
                  <a:lnTo>
                    <a:pt x="948" y="117"/>
                  </a:lnTo>
                  <a:lnTo>
                    <a:pt x="948" y="197"/>
                  </a:lnTo>
                  <a:lnTo>
                    <a:pt x="932" y="197"/>
                  </a:lnTo>
                  <a:close/>
                  <a:moveTo>
                    <a:pt x="1116" y="53"/>
                  </a:moveTo>
                  <a:lnTo>
                    <a:pt x="1099" y="53"/>
                  </a:lnTo>
                  <a:lnTo>
                    <a:pt x="1098" y="40"/>
                  </a:lnTo>
                  <a:lnTo>
                    <a:pt x="1096" y="31"/>
                  </a:lnTo>
                  <a:lnTo>
                    <a:pt x="1092" y="24"/>
                  </a:lnTo>
                  <a:lnTo>
                    <a:pt x="1087" y="19"/>
                  </a:lnTo>
                  <a:lnTo>
                    <a:pt x="1079" y="15"/>
                  </a:lnTo>
                  <a:lnTo>
                    <a:pt x="1068" y="14"/>
                  </a:lnTo>
                  <a:lnTo>
                    <a:pt x="1054" y="16"/>
                  </a:lnTo>
                  <a:lnTo>
                    <a:pt x="1044" y="21"/>
                  </a:lnTo>
                  <a:lnTo>
                    <a:pt x="1037" y="31"/>
                  </a:lnTo>
                  <a:lnTo>
                    <a:pt x="1035" y="44"/>
                  </a:lnTo>
                  <a:lnTo>
                    <a:pt x="1036" y="56"/>
                  </a:lnTo>
                  <a:lnTo>
                    <a:pt x="1039" y="65"/>
                  </a:lnTo>
                  <a:lnTo>
                    <a:pt x="1046" y="72"/>
                  </a:lnTo>
                  <a:lnTo>
                    <a:pt x="1070" y="89"/>
                  </a:lnTo>
                  <a:lnTo>
                    <a:pt x="1092" y="104"/>
                  </a:lnTo>
                  <a:lnTo>
                    <a:pt x="1102" y="113"/>
                  </a:lnTo>
                  <a:lnTo>
                    <a:pt x="1109" y="121"/>
                  </a:lnTo>
                  <a:lnTo>
                    <a:pt x="1114" y="133"/>
                  </a:lnTo>
                  <a:lnTo>
                    <a:pt x="1116" y="149"/>
                  </a:lnTo>
                  <a:lnTo>
                    <a:pt x="1114" y="167"/>
                  </a:lnTo>
                  <a:lnTo>
                    <a:pt x="1108" y="182"/>
                  </a:lnTo>
                  <a:lnTo>
                    <a:pt x="1098" y="192"/>
                  </a:lnTo>
                  <a:lnTo>
                    <a:pt x="1084" y="198"/>
                  </a:lnTo>
                  <a:lnTo>
                    <a:pt x="1067" y="200"/>
                  </a:lnTo>
                  <a:lnTo>
                    <a:pt x="1052" y="199"/>
                  </a:lnTo>
                  <a:lnTo>
                    <a:pt x="1038" y="194"/>
                  </a:lnTo>
                  <a:lnTo>
                    <a:pt x="1028" y="186"/>
                  </a:lnTo>
                  <a:lnTo>
                    <a:pt x="1021" y="175"/>
                  </a:lnTo>
                  <a:lnTo>
                    <a:pt x="1018" y="160"/>
                  </a:lnTo>
                  <a:lnTo>
                    <a:pt x="1017" y="142"/>
                  </a:lnTo>
                  <a:lnTo>
                    <a:pt x="1033" y="142"/>
                  </a:lnTo>
                  <a:lnTo>
                    <a:pt x="1034" y="155"/>
                  </a:lnTo>
                  <a:lnTo>
                    <a:pt x="1036" y="164"/>
                  </a:lnTo>
                  <a:lnTo>
                    <a:pt x="1038" y="173"/>
                  </a:lnTo>
                  <a:lnTo>
                    <a:pt x="1046" y="180"/>
                  </a:lnTo>
                  <a:lnTo>
                    <a:pt x="1055" y="185"/>
                  </a:lnTo>
                  <a:lnTo>
                    <a:pt x="1068" y="186"/>
                  </a:lnTo>
                  <a:lnTo>
                    <a:pt x="1079" y="185"/>
                  </a:lnTo>
                  <a:lnTo>
                    <a:pt x="1088" y="181"/>
                  </a:lnTo>
                  <a:lnTo>
                    <a:pt x="1094" y="174"/>
                  </a:lnTo>
                  <a:lnTo>
                    <a:pt x="1098" y="164"/>
                  </a:lnTo>
                  <a:lnTo>
                    <a:pt x="1099" y="152"/>
                  </a:lnTo>
                  <a:lnTo>
                    <a:pt x="1098" y="141"/>
                  </a:lnTo>
                  <a:lnTo>
                    <a:pt x="1094" y="131"/>
                  </a:lnTo>
                  <a:lnTo>
                    <a:pt x="1088" y="123"/>
                  </a:lnTo>
                  <a:lnTo>
                    <a:pt x="1082" y="119"/>
                  </a:lnTo>
                  <a:lnTo>
                    <a:pt x="1072" y="111"/>
                  </a:lnTo>
                  <a:lnTo>
                    <a:pt x="1057" y="100"/>
                  </a:lnTo>
                  <a:lnTo>
                    <a:pt x="1042" y="90"/>
                  </a:lnTo>
                  <a:lnTo>
                    <a:pt x="1031" y="81"/>
                  </a:lnTo>
                  <a:lnTo>
                    <a:pt x="1025" y="73"/>
                  </a:lnTo>
                  <a:lnTo>
                    <a:pt x="1021" y="62"/>
                  </a:lnTo>
                  <a:lnTo>
                    <a:pt x="1020" y="46"/>
                  </a:lnTo>
                  <a:lnTo>
                    <a:pt x="1021" y="30"/>
                  </a:lnTo>
                  <a:lnTo>
                    <a:pt x="1027" y="17"/>
                  </a:lnTo>
                  <a:lnTo>
                    <a:pt x="1037" y="7"/>
                  </a:lnTo>
                  <a:lnTo>
                    <a:pt x="1052" y="2"/>
                  </a:lnTo>
                  <a:lnTo>
                    <a:pt x="1069" y="0"/>
                  </a:lnTo>
                  <a:lnTo>
                    <a:pt x="1086" y="2"/>
                  </a:lnTo>
                  <a:lnTo>
                    <a:pt x="1098" y="8"/>
                  </a:lnTo>
                  <a:lnTo>
                    <a:pt x="1109" y="19"/>
                  </a:lnTo>
                  <a:lnTo>
                    <a:pt x="1114" y="33"/>
                  </a:lnTo>
                  <a:lnTo>
                    <a:pt x="1116" y="53"/>
                  </a:lnTo>
                  <a:close/>
                  <a:moveTo>
                    <a:pt x="1246" y="4"/>
                  </a:moveTo>
                  <a:lnTo>
                    <a:pt x="1265" y="4"/>
                  </a:lnTo>
                  <a:lnTo>
                    <a:pt x="1322" y="197"/>
                  </a:lnTo>
                  <a:lnTo>
                    <a:pt x="1306" y="197"/>
                  </a:lnTo>
                  <a:lnTo>
                    <a:pt x="1291" y="146"/>
                  </a:lnTo>
                  <a:lnTo>
                    <a:pt x="1219" y="146"/>
                  </a:lnTo>
                  <a:lnTo>
                    <a:pt x="1205" y="197"/>
                  </a:lnTo>
                  <a:lnTo>
                    <a:pt x="1189" y="197"/>
                  </a:lnTo>
                  <a:lnTo>
                    <a:pt x="1246" y="4"/>
                  </a:lnTo>
                  <a:close/>
                  <a:moveTo>
                    <a:pt x="1225" y="131"/>
                  </a:moveTo>
                  <a:lnTo>
                    <a:pt x="1287" y="131"/>
                  </a:lnTo>
                  <a:lnTo>
                    <a:pt x="1255" y="22"/>
                  </a:lnTo>
                  <a:lnTo>
                    <a:pt x="1255" y="22"/>
                  </a:lnTo>
                  <a:lnTo>
                    <a:pt x="1225" y="131"/>
                  </a:lnTo>
                  <a:close/>
                  <a:moveTo>
                    <a:pt x="1362" y="197"/>
                  </a:moveTo>
                  <a:lnTo>
                    <a:pt x="1346" y="197"/>
                  </a:lnTo>
                  <a:lnTo>
                    <a:pt x="1346" y="4"/>
                  </a:lnTo>
                  <a:lnTo>
                    <a:pt x="1370" y="4"/>
                  </a:lnTo>
                  <a:lnTo>
                    <a:pt x="1444" y="174"/>
                  </a:lnTo>
                  <a:lnTo>
                    <a:pt x="1444" y="173"/>
                  </a:lnTo>
                  <a:lnTo>
                    <a:pt x="1444" y="4"/>
                  </a:lnTo>
                  <a:lnTo>
                    <a:pt x="1460" y="4"/>
                  </a:lnTo>
                  <a:lnTo>
                    <a:pt x="1460" y="197"/>
                  </a:lnTo>
                  <a:lnTo>
                    <a:pt x="1436" y="197"/>
                  </a:lnTo>
                  <a:lnTo>
                    <a:pt x="1362" y="25"/>
                  </a:lnTo>
                  <a:lnTo>
                    <a:pt x="1362" y="25"/>
                  </a:lnTo>
                  <a:lnTo>
                    <a:pt x="1362" y="197"/>
                  </a:lnTo>
                  <a:close/>
                  <a:moveTo>
                    <a:pt x="1515" y="18"/>
                  </a:moveTo>
                  <a:lnTo>
                    <a:pt x="1515" y="183"/>
                  </a:lnTo>
                  <a:lnTo>
                    <a:pt x="1535" y="183"/>
                  </a:lnTo>
                  <a:lnTo>
                    <a:pt x="1550" y="182"/>
                  </a:lnTo>
                  <a:lnTo>
                    <a:pt x="1562" y="180"/>
                  </a:lnTo>
                  <a:lnTo>
                    <a:pt x="1571" y="176"/>
                  </a:lnTo>
                  <a:lnTo>
                    <a:pt x="1577" y="169"/>
                  </a:lnTo>
                  <a:lnTo>
                    <a:pt x="1582" y="160"/>
                  </a:lnTo>
                  <a:lnTo>
                    <a:pt x="1586" y="148"/>
                  </a:lnTo>
                  <a:lnTo>
                    <a:pt x="1588" y="135"/>
                  </a:lnTo>
                  <a:lnTo>
                    <a:pt x="1589" y="115"/>
                  </a:lnTo>
                  <a:lnTo>
                    <a:pt x="1589" y="89"/>
                  </a:lnTo>
                  <a:lnTo>
                    <a:pt x="1588" y="70"/>
                  </a:lnTo>
                  <a:lnTo>
                    <a:pt x="1587" y="54"/>
                  </a:lnTo>
                  <a:lnTo>
                    <a:pt x="1584" y="41"/>
                  </a:lnTo>
                  <a:lnTo>
                    <a:pt x="1579" y="33"/>
                  </a:lnTo>
                  <a:lnTo>
                    <a:pt x="1573" y="26"/>
                  </a:lnTo>
                  <a:lnTo>
                    <a:pt x="1563" y="21"/>
                  </a:lnTo>
                  <a:lnTo>
                    <a:pt x="1551" y="19"/>
                  </a:lnTo>
                  <a:lnTo>
                    <a:pt x="1537" y="18"/>
                  </a:lnTo>
                  <a:lnTo>
                    <a:pt x="1515" y="18"/>
                  </a:lnTo>
                  <a:close/>
                  <a:moveTo>
                    <a:pt x="1499" y="197"/>
                  </a:moveTo>
                  <a:lnTo>
                    <a:pt x="1499" y="4"/>
                  </a:lnTo>
                  <a:lnTo>
                    <a:pt x="1547" y="4"/>
                  </a:lnTo>
                  <a:lnTo>
                    <a:pt x="1564" y="5"/>
                  </a:lnTo>
                  <a:lnTo>
                    <a:pt x="1577" y="9"/>
                  </a:lnTo>
                  <a:lnTo>
                    <a:pt x="1588" y="17"/>
                  </a:lnTo>
                  <a:lnTo>
                    <a:pt x="1595" y="27"/>
                  </a:lnTo>
                  <a:lnTo>
                    <a:pt x="1599" y="39"/>
                  </a:lnTo>
                  <a:lnTo>
                    <a:pt x="1602" y="56"/>
                  </a:lnTo>
                  <a:lnTo>
                    <a:pt x="1604" y="76"/>
                  </a:lnTo>
                  <a:lnTo>
                    <a:pt x="1605" y="100"/>
                  </a:lnTo>
                  <a:lnTo>
                    <a:pt x="1604" y="125"/>
                  </a:lnTo>
                  <a:lnTo>
                    <a:pt x="1602" y="145"/>
                  </a:lnTo>
                  <a:lnTo>
                    <a:pt x="1598" y="161"/>
                  </a:lnTo>
                  <a:lnTo>
                    <a:pt x="1594" y="173"/>
                  </a:lnTo>
                  <a:lnTo>
                    <a:pt x="1585" y="184"/>
                  </a:lnTo>
                  <a:lnTo>
                    <a:pt x="1573" y="191"/>
                  </a:lnTo>
                  <a:lnTo>
                    <a:pt x="1559" y="195"/>
                  </a:lnTo>
                  <a:lnTo>
                    <a:pt x="1541" y="197"/>
                  </a:lnTo>
                  <a:lnTo>
                    <a:pt x="1499" y="197"/>
                  </a:lnTo>
                  <a:close/>
                  <a:moveTo>
                    <a:pt x="296" y="305"/>
                  </a:moveTo>
                  <a:lnTo>
                    <a:pt x="315" y="305"/>
                  </a:lnTo>
                  <a:lnTo>
                    <a:pt x="372" y="498"/>
                  </a:lnTo>
                  <a:lnTo>
                    <a:pt x="355" y="498"/>
                  </a:lnTo>
                  <a:lnTo>
                    <a:pt x="341" y="447"/>
                  </a:lnTo>
                  <a:lnTo>
                    <a:pt x="270" y="447"/>
                  </a:lnTo>
                  <a:lnTo>
                    <a:pt x="254" y="498"/>
                  </a:lnTo>
                  <a:lnTo>
                    <a:pt x="239" y="498"/>
                  </a:lnTo>
                  <a:lnTo>
                    <a:pt x="296" y="305"/>
                  </a:lnTo>
                  <a:close/>
                  <a:moveTo>
                    <a:pt x="274" y="433"/>
                  </a:moveTo>
                  <a:lnTo>
                    <a:pt x="337" y="433"/>
                  </a:lnTo>
                  <a:lnTo>
                    <a:pt x="305" y="324"/>
                  </a:lnTo>
                  <a:lnTo>
                    <a:pt x="305" y="324"/>
                  </a:lnTo>
                  <a:lnTo>
                    <a:pt x="274" y="433"/>
                  </a:lnTo>
                  <a:close/>
                  <a:moveTo>
                    <a:pt x="411" y="319"/>
                  </a:moveTo>
                  <a:lnTo>
                    <a:pt x="411" y="484"/>
                  </a:lnTo>
                  <a:lnTo>
                    <a:pt x="430" y="484"/>
                  </a:lnTo>
                  <a:lnTo>
                    <a:pt x="446" y="483"/>
                  </a:lnTo>
                  <a:lnTo>
                    <a:pt x="458" y="481"/>
                  </a:lnTo>
                  <a:lnTo>
                    <a:pt x="467" y="477"/>
                  </a:lnTo>
                  <a:lnTo>
                    <a:pt x="473" y="471"/>
                  </a:lnTo>
                  <a:lnTo>
                    <a:pt x="478" y="462"/>
                  </a:lnTo>
                  <a:lnTo>
                    <a:pt x="481" y="450"/>
                  </a:lnTo>
                  <a:lnTo>
                    <a:pt x="483" y="436"/>
                  </a:lnTo>
                  <a:lnTo>
                    <a:pt x="484" y="417"/>
                  </a:lnTo>
                  <a:lnTo>
                    <a:pt x="484" y="391"/>
                  </a:lnTo>
                  <a:lnTo>
                    <a:pt x="483" y="371"/>
                  </a:lnTo>
                  <a:lnTo>
                    <a:pt x="482" y="356"/>
                  </a:lnTo>
                  <a:lnTo>
                    <a:pt x="479" y="343"/>
                  </a:lnTo>
                  <a:lnTo>
                    <a:pt x="475" y="334"/>
                  </a:lnTo>
                  <a:lnTo>
                    <a:pt x="469" y="328"/>
                  </a:lnTo>
                  <a:lnTo>
                    <a:pt x="459" y="323"/>
                  </a:lnTo>
                  <a:lnTo>
                    <a:pt x="447" y="320"/>
                  </a:lnTo>
                  <a:lnTo>
                    <a:pt x="432" y="319"/>
                  </a:lnTo>
                  <a:lnTo>
                    <a:pt x="411" y="319"/>
                  </a:lnTo>
                  <a:close/>
                  <a:moveTo>
                    <a:pt x="395" y="498"/>
                  </a:moveTo>
                  <a:lnTo>
                    <a:pt x="395" y="305"/>
                  </a:lnTo>
                  <a:lnTo>
                    <a:pt x="442" y="305"/>
                  </a:lnTo>
                  <a:lnTo>
                    <a:pt x="460" y="307"/>
                  </a:lnTo>
                  <a:lnTo>
                    <a:pt x="473" y="311"/>
                  </a:lnTo>
                  <a:lnTo>
                    <a:pt x="483" y="319"/>
                  </a:lnTo>
                  <a:lnTo>
                    <a:pt x="490" y="329"/>
                  </a:lnTo>
                  <a:lnTo>
                    <a:pt x="494" y="341"/>
                  </a:lnTo>
                  <a:lnTo>
                    <a:pt x="497" y="357"/>
                  </a:lnTo>
                  <a:lnTo>
                    <a:pt x="499" y="378"/>
                  </a:lnTo>
                  <a:lnTo>
                    <a:pt x="500" y="402"/>
                  </a:lnTo>
                  <a:lnTo>
                    <a:pt x="499" y="427"/>
                  </a:lnTo>
                  <a:lnTo>
                    <a:pt x="497" y="447"/>
                  </a:lnTo>
                  <a:lnTo>
                    <a:pt x="494" y="462"/>
                  </a:lnTo>
                  <a:lnTo>
                    <a:pt x="489" y="474"/>
                  </a:lnTo>
                  <a:lnTo>
                    <a:pt x="480" y="485"/>
                  </a:lnTo>
                  <a:lnTo>
                    <a:pt x="469" y="493"/>
                  </a:lnTo>
                  <a:lnTo>
                    <a:pt x="455" y="497"/>
                  </a:lnTo>
                  <a:lnTo>
                    <a:pt x="436" y="498"/>
                  </a:lnTo>
                  <a:lnTo>
                    <a:pt x="395" y="498"/>
                  </a:lnTo>
                  <a:close/>
                  <a:moveTo>
                    <a:pt x="580" y="478"/>
                  </a:moveTo>
                  <a:lnTo>
                    <a:pt x="625" y="305"/>
                  </a:lnTo>
                  <a:lnTo>
                    <a:pt x="640" y="305"/>
                  </a:lnTo>
                  <a:lnTo>
                    <a:pt x="589" y="498"/>
                  </a:lnTo>
                  <a:lnTo>
                    <a:pt x="570" y="498"/>
                  </a:lnTo>
                  <a:lnTo>
                    <a:pt x="519" y="305"/>
                  </a:lnTo>
                  <a:lnTo>
                    <a:pt x="536" y="305"/>
                  </a:lnTo>
                  <a:lnTo>
                    <a:pt x="579" y="478"/>
                  </a:lnTo>
                  <a:lnTo>
                    <a:pt x="580" y="478"/>
                  </a:lnTo>
                  <a:close/>
                  <a:moveTo>
                    <a:pt x="673" y="401"/>
                  </a:moveTo>
                  <a:lnTo>
                    <a:pt x="674" y="423"/>
                  </a:lnTo>
                  <a:lnTo>
                    <a:pt x="675" y="441"/>
                  </a:lnTo>
                  <a:lnTo>
                    <a:pt x="676" y="454"/>
                  </a:lnTo>
                  <a:lnTo>
                    <a:pt x="678" y="463"/>
                  </a:lnTo>
                  <a:lnTo>
                    <a:pt x="684" y="474"/>
                  </a:lnTo>
                  <a:lnTo>
                    <a:pt x="691" y="482"/>
                  </a:lnTo>
                  <a:lnTo>
                    <a:pt x="701" y="486"/>
                  </a:lnTo>
                  <a:lnTo>
                    <a:pt x="713" y="488"/>
                  </a:lnTo>
                  <a:lnTo>
                    <a:pt x="724" y="486"/>
                  </a:lnTo>
                  <a:lnTo>
                    <a:pt x="734" y="482"/>
                  </a:lnTo>
                  <a:lnTo>
                    <a:pt x="741" y="474"/>
                  </a:lnTo>
                  <a:lnTo>
                    <a:pt x="747" y="463"/>
                  </a:lnTo>
                  <a:lnTo>
                    <a:pt x="749" y="454"/>
                  </a:lnTo>
                  <a:lnTo>
                    <a:pt x="751" y="441"/>
                  </a:lnTo>
                  <a:lnTo>
                    <a:pt x="752" y="423"/>
                  </a:lnTo>
                  <a:lnTo>
                    <a:pt x="752" y="401"/>
                  </a:lnTo>
                  <a:lnTo>
                    <a:pt x="751" y="374"/>
                  </a:lnTo>
                  <a:lnTo>
                    <a:pt x="750" y="353"/>
                  </a:lnTo>
                  <a:lnTo>
                    <a:pt x="747" y="339"/>
                  </a:lnTo>
                  <a:lnTo>
                    <a:pt x="741" y="329"/>
                  </a:lnTo>
                  <a:lnTo>
                    <a:pt x="734" y="322"/>
                  </a:lnTo>
                  <a:lnTo>
                    <a:pt x="724" y="317"/>
                  </a:lnTo>
                  <a:lnTo>
                    <a:pt x="713" y="316"/>
                  </a:lnTo>
                  <a:lnTo>
                    <a:pt x="701" y="317"/>
                  </a:lnTo>
                  <a:lnTo>
                    <a:pt x="691" y="322"/>
                  </a:lnTo>
                  <a:lnTo>
                    <a:pt x="684" y="329"/>
                  </a:lnTo>
                  <a:lnTo>
                    <a:pt x="678" y="339"/>
                  </a:lnTo>
                  <a:lnTo>
                    <a:pt x="676" y="353"/>
                  </a:lnTo>
                  <a:lnTo>
                    <a:pt x="674" y="374"/>
                  </a:lnTo>
                  <a:lnTo>
                    <a:pt x="673" y="401"/>
                  </a:lnTo>
                  <a:close/>
                  <a:moveTo>
                    <a:pt x="657" y="401"/>
                  </a:moveTo>
                  <a:lnTo>
                    <a:pt x="658" y="378"/>
                  </a:lnTo>
                  <a:lnTo>
                    <a:pt x="659" y="359"/>
                  </a:lnTo>
                  <a:lnTo>
                    <a:pt x="661" y="343"/>
                  </a:lnTo>
                  <a:lnTo>
                    <a:pt x="664" y="332"/>
                  </a:lnTo>
                  <a:lnTo>
                    <a:pt x="672" y="318"/>
                  </a:lnTo>
                  <a:lnTo>
                    <a:pt x="682" y="309"/>
                  </a:lnTo>
                  <a:lnTo>
                    <a:pt x="696" y="303"/>
                  </a:lnTo>
                  <a:lnTo>
                    <a:pt x="713" y="301"/>
                  </a:lnTo>
                  <a:lnTo>
                    <a:pt x="729" y="303"/>
                  </a:lnTo>
                  <a:lnTo>
                    <a:pt x="742" y="309"/>
                  </a:lnTo>
                  <a:lnTo>
                    <a:pt x="754" y="318"/>
                  </a:lnTo>
                  <a:lnTo>
                    <a:pt x="761" y="332"/>
                  </a:lnTo>
                  <a:lnTo>
                    <a:pt x="764" y="343"/>
                  </a:lnTo>
                  <a:lnTo>
                    <a:pt x="766" y="359"/>
                  </a:lnTo>
                  <a:lnTo>
                    <a:pt x="767" y="378"/>
                  </a:lnTo>
                  <a:lnTo>
                    <a:pt x="768" y="401"/>
                  </a:lnTo>
                  <a:lnTo>
                    <a:pt x="767" y="425"/>
                  </a:lnTo>
                  <a:lnTo>
                    <a:pt x="766" y="445"/>
                  </a:lnTo>
                  <a:lnTo>
                    <a:pt x="764" y="460"/>
                  </a:lnTo>
                  <a:lnTo>
                    <a:pt x="761" y="471"/>
                  </a:lnTo>
                  <a:lnTo>
                    <a:pt x="754" y="485"/>
                  </a:lnTo>
                  <a:lnTo>
                    <a:pt x="742" y="495"/>
                  </a:lnTo>
                  <a:lnTo>
                    <a:pt x="729" y="500"/>
                  </a:lnTo>
                  <a:lnTo>
                    <a:pt x="713" y="502"/>
                  </a:lnTo>
                  <a:lnTo>
                    <a:pt x="696" y="500"/>
                  </a:lnTo>
                  <a:lnTo>
                    <a:pt x="682" y="495"/>
                  </a:lnTo>
                  <a:lnTo>
                    <a:pt x="672" y="485"/>
                  </a:lnTo>
                  <a:lnTo>
                    <a:pt x="664" y="471"/>
                  </a:lnTo>
                  <a:lnTo>
                    <a:pt x="661" y="460"/>
                  </a:lnTo>
                  <a:lnTo>
                    <a:pt x="659" y="445"/>
                  </a:lnTo>
                  <a:lnTo>
                    <a:pt x="658" y="425"/>
                  </a:lnTo>
                  <a:lnTo>
                    <a:pt x="657" y="401"/>
                  </a:lnTo>
                  <a:close/>
                  <a:moveTo>
                    <a:pt x="852" y="502"/>
                  </a:moveTo>
                  <a:lnTo>
                    <a:pt x="835" y="500"/>
                  </a:lnTo>
                  <a:lnTo>
                    <a:pt x="822" y="495"/>
                  </a:lnTo>
                  <a:lnTo>
                    <a:pt x="812" y="485"/>
                  </a:lnTo>
                  <a:lnTo>
                    <a:pt x="805" y="471"/>
                  </a:lnTo>
                  <a:lnTo>
                    <a:pt x="801" y="460"/>
                  </a:lnTo>
                  <a:lnTo>
                    <a:pt x="798" y="445"/>
                  </a:lnTo>
                  <a:lnTo>
                    <a:pt x="797" y="425"/>
                  </a:lnTo>
                  <a:lnTo>
                    <a:pt x="797" y="401"/>
                  </a:lnTo>
                  <a:lnTo>
                    <a:pt x="797" y="378"/>
                  </a:lnTo>
                  <a:lnTo>
                    <a:pt x="798" y="359"/>
                  </a:lnTo>
                  <a:lnTo>
                    <a:pt x="801" y="343"/>
                  </a:lnTo>
                  <a:lnTo>
                    <a:pt x="805" y="332"/>
                  </a:lnTo>
                  <a:lnTo>
                    <a:pt x="812" y="318"/>
                  </a:lnTo>
                  <a:lnTo>
                    <a:pt x="822" y="309"/>
                  </a:lnTo>
                  <a:lnTo>
                    <a:pt x="835" y="303"/>
                  </a:lnTo>
                  <a:lnTo>
                    <a:pt x="852" y="301"/>
                  </a:lnTo>
                  <a:lnTo>
                    <a:pt x="866" y="303"/>
                  </a:lnTo>
                  <a:lnTo>
                    <a:pt x="877" y="307"/>
                  </a:lnTo>
                  <a:lnTo>
                    <a:pt x="885" y="313"/>
                  </a:lnTo>
                  <a:lnTo>
                    <a:pt x="891" y="323"/>
                  </a:lnTo>
                  <a:lnTo>
                    <a:pt x="896" y="337"/>
                  </a:lnTo>
                  <a:lnTo>
                    <a:pt x="897" y="358"/>
                  </a:lnTo>
                  <a:lnTo>
                    <a:pt x="881" y="358"/>
                  </a:lnTo>
                  <a:lnTo>
                    <a:pt x="880" y="342"/>
                  </a:lnTo>
                  <a:lnTo>
                    <a:pt x="877" y="330"/>
                  </a:lnTo>
                  <a:lnTo>
                    <a:pt x="871" y="322"/>
                  </a:lnTo>
                  <a:lnTo>
                    <a:pt x="862" y="317"/>
                  </a:lnTo>
                  <a:lnTo>
                    <a:pt x="852" y="316"/>
                  </a:lnTo>
                  <a:lnTo>
                    <a:pt x="840" y="317"/>
                  </a:lnTo>
                  <a:lnTo>
                    <a:pt x="831" y="322"/>
                  </a:lnTo>
                  <a:lnTo>
                    <a:pt x="824" y="329"/>
                  </a:lnTo>
                  <a:lnTo>
                    <a:pt x="819" y="339"/>
                  </a:lnTo>
                  <a:lnTo>
                    <a:pt x="816" y="353"/>
                  </a:lnTo>
                  <a:lnTo>
                    <a:pt x="814" y="374"/>
                  </a:lnTo>
                  <a:lnTo>
                    <a:pt x="814" y="401"/>
                  </a:lnTo>
                  <a:lnTo>
                    <a:pt x="814" y="423"/>
                  </a:lnTo>
                  <a:lnTo>
                    <a:pt x="815" y="441"/>
                  </a:lnTo>
                  <a:lnTo>
                    <a:pt x="816" y="454"/>
                  </a:lnTo>
                  <a:lnTo>
                    <a:pt x="819" y="463"/>
                  </a:lnTo>
                  <a:lnTo>
                    <a:pt x="824" y="474"/>
                  </a:lnTo>
                  <a:lnTo>
                    <a:pt x="831" y="482"/>
                  </a:lnTo>
                  <a:lnTo>
                    <a:pt x="840" y="486"/>
                  </a:lnTo>
                  <a:lnTo>
                    <a:pt x="852" y="488"/>
                  </a:lnTo>
                  <a:lnTo>
                    <a:pt x="862" y="486"/>
                  </a:lnTo>
                  <a:lnTo>
                    <a:pt x="871" y="481"/>
                  </a:lnTo>
                  <a:lnTo>
                    <a:pt x="876" y="471"/>
                  </a:lnTo>
                  <a:lnTo>
                    <a:pt x="880" y="459"/>
                  </a:lnTo>
                  <a:lnTo>
                    <a:pt x="881" y="443"/>
                  </a:lnTo>
                  <a:lnTo>
                    <a:pt x="898" y="443"/>
                  </a:lnTo>
                  <a:lnTo>
                    <a:pt x="896" y="461"/>
                  </a:lnTo>
                  <a:lnTo>
                    <a:pt x="891" y="478"/>
                  </a:lnTo>
                  <a:lnTo>
                    <a:pt x="885" y="489"/>
                  </a:lnTo>
                  <a:lnTo>
                    <a:pt x="876" y="496"/>
                  </a:lnTo>
                  <a:lnTo>
                    <a:pt x="865" y="501"/>
                  </a:lnTo>
                  <a:lnTo>
                    <a:pt x="852" y="502"/>
                  </a:lnTo>
                  <a:close/>
                  <a:moveTo>
                    <a:pt x="970" y="305"/>
                  </a:moveTo>
                  <a:lnTo>
                    <a:pt x="990" y="305"/>
                  </a:lnTo>
                  <a:lnTo>
                    <a:pt x="1046" y="498"/>
                  </a:lnTo>
                  <a:lnTo>
                    <a:pt x="1029" y="498"/>
                  </a:lnTo>
                  <a:lnTo>
                    <a:pt x="1014" y="447"/>
                  </a:lnTo>
                  <a:lnTo>
                    <a:pt x="943" y="447"/>
                  </a:lnTo>
                  <a:lnTo>
                    <a:pt x="929" y="498"/>
                  </a:lnTo>
                  <a:lnTo>
                    <a:pt x="912" y="498"/>
                  </a:lnTo>
                  <a:lnTo>
                    <a:pt x="970" y="305"/>
                  </a:lnTo>
                  <a:close/>
                  <a:moveTo>
                    <a:pt x="948" y="433"/>
                  </a:moveTo>
                  <a:lnTo>
                    <a:pt x="1010" y="433"/>
                  </a:lnTo>
                  <a:lnTo>
                    <a:pt x="979" y="324"/>
                  </a:lnTo>
                  <a:lnTo>
                    <a:pt x="978" y="324"/>
                  </a:lnTo>
                  <a:lnTo>
                    <a:pt x="948" y="433"/>
                  </a:lnTo>
                  <a:close/>
                  <a:moveTo>
                    <a:pt x="1080" y="498"/>
                  </a:moveTo>
                  <a:lnTo>
                    <a:pt x="1080" y="319"/>
                  </a:lnTo>
                  <a:lnTo>
                    <a:pt x="1035" y="319"/>
                  </a:lnTo>
                  <a:lnTo>
                    <a:pt x="1035" y="305"/>
                  </a:lnTo>
                  <a:lnTo>
                    <a:pt x="1140" y="305"/>
                  </a:lnTo>
                  <a:lnTo>
                    <a:pt x="1140" y="319"/>
                  </a:lnTo>
                  <a:lnTo>
                    <a:pt x="1095" y="319"/>
                  </a:lnTo>
                  <a:lnTo>
                    <a:pt x="1095" y="498"/>
                  </a:lnTo>
                  <a:lnTo>
                    <a:pt x="1080" y="498"/>
                  </a:lnTo>
                  <a:close/>
                  <a:moveTo>
                    <a:pt x="1162" y="305"/>
                  </a:moveTo>
                  <a:lnTo>
                    <a:pt x="1245" y="305"/>
                  </a:lnTo>
                  <a:lnTo>
                    <a:pt x="1245" y="319"/>
                  </a:lnTo>
                  <a:lnTo>
                    <a:pt x="1179" y="319"/>
                  </a:lnTo>
                  <a:lnTo>
                    <a:pt x="1179" y="392"/>
                  </a:lnTo>
                  <a:lnTo>
                    <a:pt x="1242" y="392"/>
                  </a:lnTo>
                  <a:lnTo>
                    <a:pt x="1242" y="406"/>
                  </a:lnTo>
                  <a:lnTo>
                    <a:pt x="1179" y="406"/>
                  </a:lnTo>
                  <a:lnTo>
                    <a:pt x="1179" y="484"/>
                  </a:lnTo>
                  <a:lnTo>
                    <a:pt x="1247" y="484"/>
                  </a:lnTo>
                  <a:lnTo>
                    <a:pt x="1247" y="498"/>
                  </a:lnTo>
                  <a:lnTo>
                    <a:pt x="1162" y="498"/>
                  </a:lnTo>
                  <a:lnTo>
                    <a:pt x="1162" y="305"/>
                  </a:lnTo>
                  <a:close/>
                  <a:moveTo>
                    <a:pt x="1368" y="353"/>
                  </a:moveTo>
                  <a:lnTo>
                    <a:pt x="1352" y="353"/>
                  </a:lnTo>
                  <a:lnTo>
                    <a:pt x="1351" y="342"/>
                  </a:lnTo>
                  <a:lnTo>
                    <a:pt x="1349" y="333"/>
                  </a:lnTo>
                  <a:lnTo>
                    <a:pt x="1346" y="326"/>
                  </a:lnTo>
                  <a:lnTo>
                    <a:pt x="1339" y="320"/>
                  </a:lnTo>
                  <a:lnTo>
                    <a:pt x="1331" y="317"/>
                  </a:lnTo>
                  <a:lnTo>
                    <a:pt x="1321" y="316"/>
                  </a:lnTo>
                  <a:lnTo>
                    <a:pt x="1307" y="318"/>
                  </a:lnTo>
                  <a:lnTo>
                    <a:pt x="1297" y="323"/>
                  </a:lnTo>
                  <a:lnTo>
                    <a:pt x="1291" y="332"/>
                  </a:lnTo>
                  <a:lnTo>
                    <a:pt x="1289" y="345"/>
                  </a:lnTo>
                  <a:lnTo>
                    <a:pt x="1290" y="357"/>
                  </a:lnTo>
                  <a:lnTo>
                    <a:pt x="1293" y="366"/>
                  </a:lnTo>
                  <a:lnTo>
                    <a:pt x="1298" y="373"/>
                  </a:lnTo>
                  <a:lnTo>
                    <a:pt x="1323" y="391"/>
                  </a:lnTo>
                  <a:lnTo>
                    <a:pt x="1345" y="405"/>
                  </a:lnTo>
                  <a:lnTo>
                    <a:pt x="1355" y="413"/>
                  </a:lnTo>
                  <a:lnTo>
                    <a:pt x="1362" y="423"/>
                  </a:lnTo>
                  <a:lnTo>
                    <a:pt x="1367" y="435"/>
                  </a:lnTo>
                  <a:lnTo>
                    <a:pt x="1368" y="451"/>
                  </a:lnTo>
                  <a:lnTo>
                    <a:pt x="1366" y="469"/>
                  </a:lnTo>
                  <a:lnTo>
                    <a:pt x="1361" y="484"/>
                  </a:lnTo>
                  <a:lnTo>
                    <a:pt x="1351" y="494"/>
                  </a:lnTo>
                  <a:lnTo>
                    <a:pt x="1337" y="500"/>
                  </a:lnTo>
                  <a:lnTo>
                    <a:pt x="1320" y="502"/>
                  </a:lnTo>
                  <a:lnTo>
                    <a:pt x="1304" y="501"/>
                  </a:lnTo>
                  <a:lnTo>
                    <a:pt x="1291" y="496"/>
                  </a:lnTo>
                  <a:lnTo>
                    <a:pt x="1281" y="488"/>
                  </a:lnTo>
                  <a:lnTo>
                    <a:pt x="1274" y="477"/>
                  </a:lnTo>
                  <a:lnTo>
                    <a:pt x="1270" y="461"/>
                  </a:lnTo>
                  <a:lnTo>
                    <a:pt x="1270" y="444"/>
                  </a:lnTo>
                  <a:lnTo>
                    <a:pt x="1287" y="444"/>
                  </a:lnTo>
                  <a:lnTo>
                    <a:pt x="1287" y="456"/>
                  </a:lnTo>
                  <a:lnTo>
                    <a:pt x="1289" y="466"/>
                  </a:lnTo>
                  <a:lnTo>
                    <a:pt x="1292" y="473"/>
                  </a:lnTo>
                  <a:lnTo>
                    <a:pt x="1298" y="482"/>
                  </a:lnTo>
                  <a:lnTo>
                    <a:pt x="1308" y="486"/>
                  </a:lnTo>
                  <a:lnTo>
                    <a:pt x="1320" y="488"/>
                  </a:lnTo>
                  <a:lnTo>
                    <a:pt x="1332" y="487"/>
                  </a:lnTo>
                  <a:lnTo>
                    <a:pt x="1340" y="482"/>
                  </a:lnTo>
                  <a:lnTo>
                    <a:pt x="1348" y="475"/>
                  </a:lnTo>
                  <a:lnTo>
                    <a:pt x="1351" y="465"/>
                  </a:lnTo>
                  <a:lnTo>
                    <a:pt x="1352" y="453"/>
                  </a:lnTo>
                  <a:lnTo>
                    <a:pt x="1351" y="442"/>
                  </a:lnTo>
                  <a:lnTo>
                    <a:pt x="1348" y="433"/>
                  </a:lnTo>
                  <a:lnTo>
                    <a:pt x="1340" y="425"/>
                  </a:lnTo>
                  <a:lnTo>
                    <a:pt x="1335" y="420"/>
                  </a:lnTo>
                  <a:lnTo>
                    <a:pt x="1324" y="412"/>
                  </a:lnTo>
                  <a:lnTo>
                    <a:pt x="1310" y="402"/>
                  </a:lnTo>
                  <a:lnTo>
                    <a:pt x="1295" y="392"/>
                  </a:lnTo>
                  <a:lnTo>
                    <a:pt x="1285" y="383"/>
                  </a:lnTo>
                  <a:lnTo>
                    <a:pt x="1277" y="374"/>
                  </a:lnTo>
                  <a:lnTo>
                    <a:pt x="1273" y="364"/>
                  </a:lnTo>
                  <a:lnTo>
                    <a:pt x="1272" y="348"/>
                  </a:lnTo>
                  <a:lnTo>
                    <a:pt x="1274" y="331"/>
                  </a:lnTo>
                  <a:lnTo>
                    <a:pt x="1280" y="318"/>
                  </a:lnTo>
                  <a:lnTo>
                    <a:pt x="1290" y="309"/>
                  </a:lnTo>
                  <a:lnTo>
                    <a:pt x="1304" y="303"/>
                  </a:lnTo>
                  <a:lnTo>
                    <a:pt x="1322" y="301"/>
                  </a:lnTo>
                  <a:lnTo>
                    <a:pt x="1338" y="304"/>
                  </a:lnTo>
                  <a:lnTo>
                    <a:pt x="1352" y="310"/>
                  </a:lnTo>
                  <a:lnTo>
                    <a:pt x="1361" y="320"/>
                  </a:lnTo>
                  <a:lnTo>
                    <a:pt x="1367" y="335"/>
                  </a:lnTo>
                  <a:lnTo>
                    <a:pt x="1368" y="353"/>
                  </a:lnTo>
                  <a:close/>
                </a:path>
              </a:pathLst>
            </a:custGeom>
            <a:solidFill>
              <a:srgbClr val="0033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3563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object 3"/>
          <p:cNvSpPr/>
          <p:nvPr userDrawn="1"/>
        </p:nvSpPr>
        <p:spPr>
          <a:xfrm>
            <a:off x="0" y="0"/>
            <a:ext cx="9144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endParaRPr dirty="0">
              <a:solidFill>
                <a:schemeClr val="lt1"/>
              </a:solidFill>
              <a:latin typeface="KPMG Extralight" panose="020B0303030202040204" pitchFamily="34" charset="0"/>
              <a:cs typeface="KPMG Light"/>
            </a:endParaRPr>
          </a:p>
        </p:txBody>
      </p:sp>
      <p:grpSp>
        <p:nvGrpSpPr>
          <p:cNvPr id="41" name="Group 40"/>
          <p:cNvGrpSpPr/>
          <p:nvPr userDrawn="1"/>
        </p:nvGrpSpPr>
        <p:grpSpPr>
          <a:xfrm>
            <a:off x="1319213" y="319088"/>
            <a:ext cx="663575" cy="1062037"/>
            <a:chOff x="1319213" y="319088"/>
            <a:chExt cx="663575" cy="1062037"/>
          </a:xfrm>
        </p:grpSpPr>
        <p:sp>
          <p:nvSpPr>
            <p:cNvPr id="42" name="Freeform 6"/>
            <p:cNvSpPr>
              <a:spLocks noEditPoints="1"/>
            </p:cNvSpPr>
            <p:nvPr userDrawn="1"/>
          </p:nvSpPr>
          <p:spPr bwMode="auto">
            <a:xfrm>
              <a:off x="1466850" y="319088"/>
              <a:ext cx="366713" cy="668338"/>
            </a:xfrm>
            <a:custGeom>
              <a:avLst/>
              <a:gdLst>
                <a:gd name="T0" fmla="*/ 925 w 1155"/>
                <a:gd name="T1" fmla="*/ 45 h 2105"/>
                <a:gd name="T2" fmla="*/ 849 w 1155"/>
                <a:gd name="T3" fmla="*/ 144 h 2105"/>
                <a:gd name="T4" fmla="*/ 778 w 1155"/>
                <a:gd name="T5" fmla="*/ 318 h 2105"/>
                <a:gd name="T6" fmla="*/ 723 w 1155"/>
                <a:gd name="T7" fmla="*/ 468 h 2105"/>
                <a:gd name="T8" fmla="*/ 728 w 1155"/>
                <a:gd name="T9" fmla="*/ 307 h 2105"/>
                <a:gd name="T10" fmla="*/ 679 w 1155"/>
                <a:gd name="T11" fmla="*/ 223 h 2105"/>
                <a:gd name="T12" fmla="*/ 598 w 1155"/>
                <a:gd name="T13" fmla="*/ 219 h 2105"/>
                <a:gd name="T14" fmla="*/ 469 w 1155"/>
                <a:gd name="T15" fmla="*/ 312 h 2105"/>
                <a:gd name="T16" fmla="*/ 314 w 1155"/>
                <a:gd name="T17" fmla="*/ 519 h 2105"/>
                <a:gd name="T18" fmla="*/ 124 w 1155"/>
                <a:gd name="T19" fmla="*/ 912 h 2105"/>
                <a:gd name="T20" fmla="*/ 0 w 1155"/>
                <a:gd name="T21" fmla="*/ 1368 h 2105"/>
                <a:gd name="T22" fmla="*/ 1155 w 1155"/>
                <a:gd name="T23" fmla="*/ 635 h 2105"/>
                <a:gd name="T24" fmla="*/ 1089 w 1155"/>
                <a:gd name="T25" fmla="*/ 877 h 2105"/>
                <a:gd name="T26" fmla="*/ 1017 w 1155"/>
                <a:gd name="T27" fmla="*/ 1119 h 2105"/>
                <a:gd name="T28" fmla="*/ 929 w 1155"/>
                <a:gd name="T29" fmla="*/ 1365 h 2105"/>
                <a:gd name="T30" fmla="*/ 846 w 1155"/>
                <a:gd name="T31" fmla="*/ 1535 h 2105"/>
                <a:gd name="T32" fmla="*/ 778 w 1155"/>
                <a:gd name="T33" fmla="*/ 1596 h 2105"/>
                <a:gd name="T34" fmla="*/ 735 w 1155"/>
                <a:gd name="T35" fmla="*/ 1564 h 2105"/>
                <a:gd name="T36" fmla="*/ 726 w 1155"/>
                <a:gd name="T37" fmla="*/ 1445 h 2105"/>
                <a:gd name="T38" fmla="*/ 744 w 1155"/>
                <a:gd name="T39" fmla="*/ 1234 h 2105"/>
                <a:gd name="T40" fmla="*/ 805 w 1155"/>
                <a:gd name="T41" fmla="*/ 850 h 2105"/>
                <a:gd name="T42" fmla="*/ 905 w 1155"/>
                <a:gd name="T43" fmla="*/ 391 h 2105"/>
                <a:gd name="T44" fmla="*/ 1155 w 1155"/>
                <a:gd name="T45" fmla="*/ 849 h 2105"/>
                <a:gd name="T46" fmla="*/ 14 w 1155"/>
                <a:gd name="T47" fmla="*/ 1920 h 2105"/>
                <a:gd name="T48" fmla="*/ 92 w 1155"/>
                <a:gd name="T49" fmla="*/ 2051 h 2105"/>
                <a:gd name="T50" fmla="*/ 189 w 1155"/>
                <a:gd name="T51" fmla="*/ 2072 h 2105"/>
                <a:gd name="T52" fmla="*/ 302 w 1155"/>
                <a:gd name="T53" fmla="*/ 1992 h 2105"/>
                <a:gd name="T54" fmla="*/ 417 w 1155"/>
                <a:gd name="T55" fmla="*/ 1797 h 2105"/>
                <a:gd name="T56" fmla="*/ 535 w 1155"/>
                <a:gd name="T57" fmla="*/ 1480 h 2105"/>
                <a:gd name="T58" fmla="*/ 574 w 1155"/>
                <a:gd name="T59" fmla="*/ 1523 h 2105"/>
                <a:gd name="T60" fmla="*/ 628 w 1155"/>
                <a:gd name="T61" fmla="*/ 1650 h 2105"/>
                <a:gd name="T62" fmla="*/ 710 w 1155"/>
                <a:gd name="T63" fmla="*/ 1698 h 2105"/>
                <a:gd name="T64" fmla="*/ 812 w 1155"/>
                <a:gd name="T65" fmla="*/ 1663 h 2105"/>
                <a:gd name="T66" fmla="*/ 907 w 1155"/>
                <a:gd name="T67" fmla="*/ 1548 h 2105"/>
                <a:gd name="T68" fmla="*/ 1006 w 1155"/>
                <a:gd name="T69" fmla="*/ 1331 h 2105"/>
                <a:gd name="T70" fmla="*/ 1122 w 1155"/>
                <a:gd name="T71" fmla="*/ 965 h 2105"/>
                <a:gd name="T72" fmla="*/ 551 w 1155"/>
                <a:gd name="T73" fmla="*/ 338 h 2105"/>
                <a:gd name="T74" fmla="*/ 449 w 1155"/>
                <a:gd name="T75" fmla="*/ 526 h 2105"/>
                <a:gd name="T76" fmla="*/ 343 w 1155"/>
                <a:gd name="T77" fmla="*/ 837 h 2105"/>
                <a:gd name="T78" fmla="*/ 230 w 1155"/>
                <a:gd name="T79" fmla="*/ 1271 h 2105"/>
                <a:gd name="T80" fmla="*/ 172 w 1155"/>
                <a:gd name="T81" fmla="*/ 1570 h 2105"/>
                <a:gd name="T82" fmla="*/ 152 w 1155"/>
                <a:gd name="T83" fmla="*/ 1790 h 2105"/>
                <a:gd name="T84" fmla="*/ 172 w 1155"/>
                <a:gd name="T85" fmla="*/ 1932 h 2105"/>
                <a:gd name="T86" fmla="*/ 213 w 1155"/>
                <a:gd name="T87" fmla="*/ 1978 h 2105"/>
                <a:gd name="T88" fmla="*/ 274 w 1155"/>
                <a:gd name="T89" fmla="*/ 1940 h 2105"/>
                <a:gd name="T90" fmla="*/ 354 w 1155"/>
                <a:gd name="T91" fmla="*/ 1791 h 2105"/>
                <a:gd name="T92" fmla="*/ 470 w 1155"/>
                <a:gd name="T93" fmla="*/ 1469 h 2105"/>
                <a:gd name="T94" fmla="*/ 588 w 1155"/>
                <a:gd name="T95" fmla="*/ 998 h 2105"/>
                <a:gd name="T96" fmla="*/ 645 w 1155"/>
                <a:gd name="T97" fmla="*/ 686 h 2105"/>
                <a:gd name="T98" fmla="*/ 674 w 1155"/>
                <a:gd name="T99" fmla="*/ 465 h 2105"/>
                <a:gd name="T100" fmla="*/ 676 w 1155"/>
                <a:gd name="T101" fmla="*/ 334 h 2105"/>
                <a:gd name="T102" fmla="*/ 645 w 1155"/>
                <a:gd name="T103" fmla="*/ 28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5" h="2105">
                  <a:moveTo>
                    <a:pt x="0" y="0"/>
                  </a:moveTo>
                  <a:lnTo>
                    <a:pt x="987" y="0"/>
                  </a:lnTo>
                  <a:lnTo>
                    <a:pt x="955" y="21"/>
                  </a:lnTo>
                  <a:lnTo>
                    <a:pt x="925" y="45"/>
                  </a:lnTo>
                  <a:lnTo>
                    <a:pt x="900" y="70"/>
                  </a:lnTo>
                  <a:lnTo>
                    <a:pt x="877" y="98"/>
                  </a:lnTo>
                  <a:lnTo>
                    <a:pt x="863" y="118"/>
                  </a:lnTo>
                  <a:lnTo>
                    <a:pt x="849" y="144"/>
                  </a:lnTo>
                  <a:lnTo>
                    <a:pt x="833" y="178"/>
                  </a:lnTo>
                  <a:lnTo>
                    <a:pt x="815" y="219"/>
                  </a:lnTo>
                  <a:lnTo>
                    <a:pt x="798" y="265"/>
                  </a:lnTo>
                  <a:lnTo>
                    <a:pt x="778" y="318"/>
                  </a:lnTo>
                  <a:lnTo>
                    <a:pt x="757" y="378"/>
                  </a:lnTo>
                  <a:lnTo>
                    <a:pt x="736" y="445"/>
                  </a:lnTo>
                  <a:lnTo>
                    <a:pt x="713" y="519"/>
                  </a:lnTo>
                  <a:lnTo>
                    <a:pt x="723" y="468"/>
                  </a:lnTo>
                  <a:lnTo>
                    <a:pt x="730" y="421"/>
                  </a:lnTo>
                  <a:lnTo>
                    <a:pt x="733" y="379"/>
                  </a:lnTo>
                  <a:lnTo>
                    <a:pt x="732" y="341"/>
                  </a:lnTo>
                  <a:lnTo>
                    <a:pt x="728" y="307"/>
                  </a:lnTo>
                  <a:lnTo>
                    <a:pt x="720" y="279"/>
                  </a:lnTo>
                  <a:lnTo>
                    <a:pt x="708" y="253"/>
                  </a:lnTo>
                  <a:lnTo>
                    <a:pt x="694" y="236"/>
                  </a:lnTo>
                  <a:lnTo>
                    <a:pt x="679" y="223"/>
                  </a:lnTo>
                  <a:lnTo>
                    <a:pt x="662" y="214"/>
                  </a:lnTo>
                  <a:lnTo>
                    <a:pt x="643" y="211"/>
                  </a:lnTo>
                  <a:lnTo>
                    <a:pt x="621" y="213"/>
                  </a:lnTo>
                  <a:lnTo>
                    <a:pt x="598" y="219"/>
                  </a:lnTo>
                  <a:lnTo>
                    <a:pt x="572" y="231"/>
                  </a:lnTo>
                  <a:lnTo>
                    <a:pt x="545" y="247"/>
                  </a:lnTo>
                  <a:lnTo>
                    <a:pt x="507" y="277"/>
                  </a:lnTo>
                  <a:lnTo>
                    <a:pt x="469" y="312"/>
                  </a:lnTo>
                  <a:lnTo>
                    <a:pt x="430" y="354"/>
                  </a:lnTo>
                  <a:lnTo>
                    <a:pt x="391" y="403"/>
                  </a:lnTo>
                  <a:lnTo>
                    <a:pt x="353" y="458"/>
                  </a:lnTo>
                  <a:lnTo>
                    <a:pt x="314" y="519"/>
                  </a:lnTo>
                  <a:lnTo>
                    <a:pt x="274" y="587"/>
                  </a:lnTo>
                  <a:lnTo>
                    <a:pt x="235" y="662"/>
                  </a:lnTo>
                  <a:lnTo>
                    <a:pt x="176" y="787"/>
                  </a:lnTo>
                  <a:lnTo>
                    <a:pt x="124" y="912"/>
                  </a:lnTo>
                  <a:lnTo>
                    <a:pt x="79" y="1038"/>
                  </a:lnTo>
                  <a:lnTo>
                    <a:pt x="43" y="1164"/>
                  </a:lnTo>
                  <a:lnTo>
                    <a:pt x="13" y="1290"/>
                  </a:lnTo>
                  <a:lnTo>
                    <a:pt x="0" y="1368"/>
                  </a:lnTo>
                  <a:lnTo>
                    <a:pt x="0" y="0"/>
                  </a:lnTo>
                  <a:close/>
                  <a:moveTo>
                    <a:pt x="1004" y="0"/>
                  </a:moveTo>
                  <a:lnTo>
                    <a:pt x="1155" y="0"/>
                  </a:lnTo>
                  <a:lnTo>
                    <a:pt x="1155" y="635"/>
                  </a:lnTo>
                  <a:lnTo>
                    <a:pt x="1155" y="636"/>
                  </a:lnTo>
                  <a:lnTo>
                    <a:pt x="1132" y="722"/>
                  </a:lnTo>
                  <a:lnTo>
                    <a:pt x="1110" y="802"/>
                  </a:lnTo>
                  <a:lnTo>
                    <a:pt x="1089" y="877"/>
                  </a:lnTo>
                  <a:lnTo>
                    <a:pt x="1070" y="946"/>
                  </a:lnTo>
                  <a:lnTo>
                    <a:pt x="1050" y="1010"/>
                  </a:lnTo>
                  <a:lnTo>
                    <a:pt x="1033" y="1068"/>
                  </a:lnTo>
                  <a:lnTo>
                    <a:pt x="1017" y="1119"/>
                  </a:lnTo>
                  <a:lnTo>
                    <a:pt x="1002" y="1167"/>
                  </a:lnTo>
                  <a:lnTo>
                    <a:pt x="976" y="1239"/>
                  </a:lnTo>
                  <a:lnTo>
                    <a:pt x="953" y="1306"/>
                  </a:lnTo>
                  <a:lnTo>
                    <a:pt x="929" y="1365"/>
                  </a:lnTo>
                  <a:lnTo>
                    <a:pt x="907" y="1418"/>
                  </a:lnTo>
                  <a:lnTo>
                    <a:pt x="886" y="1464"/>
                  </a:lnTo>
                  <a:lnTo>
                    <a:pt x="865" y="1504"/>
                  </a:lnTo>
                  <a:lnTo>
                    <a:pt x="846" y="1535"/>
                  </a:lnTo>
                  <a:lnTo>
                    <a:pt x="828" y="1561"/>
                  </a:lnTo>
                  <a:lnTo>
                    <a:pt x="810" y="1580"/>
                  </a:lnTo>
                  <a:lnTo>
                    <a:pt x="793" y="1591"/>
                  </a:lnTo>
                  <a:lnTo>
                    <a:pt x="778" y="1596"/>
                  </a:lnTo>
                  <a:lnTo>
                    <a:pt x="764" y="1596"/>
                  </a:lnTo>
                  <a:lnTo>
                    <a:pt x="752" y="1590"/>
                  </a:lnTo>
                  <a:lnTo>
                    <a:pt x="742" y="1579"/>
                  </a:lnTo>
                  <a:lnTo>
                    <a:pt x="735" y="1564"/>
                  </a:lnTo>
                  <a:lnTo>
                    <a:pt x="730" y="1542"/>
                  </a:lnTo>
                  <a:lnTo>
                    <a:pt x="727" y="1515"/>
                  </a:lnTo>
                  <a:lnTo>
                    <a:pt x="726" y="1483"/>
                  </a:lnTo>
                  <a:lnTo>
                    <a:pt x="726" y="1445"/>
                  </a:lnTo>
                  <a:lnTo>
                    <a:pt x="728" y="1401"/>
                  </a:lnTo>
                  <a:lnTo>
                    <a:pt x="732" y="1351"/>
                  </a:lnTo>
                  <a:lnTo>
                    <a:pt x="737" y="1295"/>
                  </a:lnTo>
                  <a:lnTo>
                    <a:pt x="744" y="1234"/>
                  </a:lnTo>
                  <a:lnTo>
                    <a:pt x="756" y="1146"/>
                  </a:lnTo>
                  <a:lnTo>
                    <a:pt x="771" y="1051"/>
                  </a:lnTo>
                  <a:lnTo>
                    <a:pt x="787" y="953"/>
                  </a:lnTo>
                  <a:lnTo>
                    <a:pt x="805" y="850"/>
                  </a:lnTo>
                  <a:lnTo>
                    <a:pt x="827" y="742"/>
                  </a:lnTo>
                  <a:lnTo>
                    <a:pt x="850" y="630"/>
                  </a:lnTo>
                  <a:lnTo>
                    <a:pt x="876" y="513"/>
                  </a:lnTo>
                  <a:lnTo>
                    <a:pt x="905" y="391"/>
                  </a:lnTo>
                  <a:lnTo>
                    <a:pt x="935" y="265"/>
                  </a:lnTo>
                  <a:lnTo>
                    <a:pt x="968" y="135"/>
                  </a:lnTo>
                  <a:lnTo>
                    <a:pt x="1004" y="0"/>
                  </a:lnTo>
                  <a:close/>
                  <a:moveTo>
                    <a:pt x="1155" y="849"/>
                  </a:moveTo>
                  <a:lnTo>
                    <a:pt x="1155" y="2105"/>
                  </a:lnTo>
                  <a:lnTo>
                    <a:pt x="0" y="2105"/>
                  </a:lnTo>
                  <a:lnTo>
                    <a:pt x="0" y="1873"/>
                  </a:lnTo>
                  <a:lnTo>
                    <a:pt x="14" y="1920"/>
                  </a:lnTo>
                  <a:lnTo>
                    <a:pt x="31" y="1962"/>
                  </a:lnTo>
                  <a:lnTo>
                    <a:pt x="53" y="2002"/>
                  </a:lnTo>
                  <a:lnTo>
                    <a:pt x="72" y="2029"/>
                  </a:lnTo>
                  <a:lnTo>
                    <a:pt x="92" y="2051"/>
                  </a:lnTo>
                  <a:lnTo>
                    <a:pt x="115" y="2066"/>
                  </a:lnTo>
                  <a:lnTo>
                    <a:pt x="138" y="2074"/>
                  </a:lnTo>
                  <a:lnTo>
                    <a:pt x="163" y="2076"/>
                  </a:lnTo>
                  <a:lnTo>
                    <a:pt x="189" y="2072"/>
                  </a:lnTo>
                  <a:lnTo>
                    <a:pt x="217" y="2061"/>
                  </a:lnTo>
                  <a:lnTo>
                    <a:pt x="247" y="2045"/>
                  </a:lnTo>
                  <a:lnTo>
                    <a:pt x="274" y="2022"/>
                  </a:lnTo>
                  <a:lnTo>
                    <a:pt x="302" y="1992"/>
                  </a:lnTo>
                  <a:lnTo>
                    <a:pt x="330" y="1954"/>
                  </a:lnTo>
                  <a:lnTo>
                    <a:pt x="359" y="1909"/>
                  </a:lnTo>
                  <a:lnTo>
                    <a:pt x="387" y="1856"/>
                  </a:lnTo>
                  <a:lnTo>
                    <a:pt x="417" y="1797"/>
                  </a:lnTo>
                  <a:lnTo>
                    <a:pt x="446" y="1728"/>
                  </a:lnTo>
                  <a:lnTo>
                    <a:pt x="475" y="1653"/>
                  </a:lnTo>
                  <a:lnTo>
                    <a:pt x="505" y="1571"/>
                  </a:lnTo>
                  <a:lnTo>
                    <a:pt x="535" y="1480"/>
                  </a:lnTo>
                  <a:lnTo>
                    <a:pt x="565" y="1382"/>
                  </a:lnTo>
                  <a:lnTo>
                    <a:pt x="565" y="1434"/>
                  </a:lnTo>
                  <a:lnTo>
                    <a:pt x="568" y="1480"/>
                  </a:lnTo>
                  <a:lnTo>
                    <a:pt x="574" y="1523"/>
                  </a:lnTo>
                  <a:lnTo>
                    <a:pt x="584" y="1562"/>
                  </a:lnTo>
                  <a:lnTo>
                    <a:pt x="596" y="1595"/>
                  </a:lnTo>
                  <a:lnTo>
                    <a:pt x="611" y="1625"/>
                  </a:lnTo>
                  <a:lnTo>
                    <a:pt x="628" y="1650"/>
                  </a:lnTo>
                  <a:lnTo>
                    <a:pt x="647" y="1669"/>
                  </a:lnTo>
                  <a:lnTo>
                    <a:pt x="666" y="1684"/>
                  </a:lnTo>
                  <a:lnTo>
                    <a:pt x="687" y="1694"/>
                  </a:lnTo>
                  <a:lnTo>
                    <a:pt x="710" y="1698"/>
                  </a:lnTo>
                  <a:lnTo>
                    <a:pt x="733" y="1697"/>
                  </a:lnTo>
                  <a:lnTo>
                    <a:pt x="759" y="1691"/>
                  </a:lnTo>
                  <a:lnTo>
                    <a:pt x="785" y="1680"/>
                  </a:lnTo>
                  <a:lnTo>
                    <a:pt x="812" y="1663"/>
                  </a:lnTo>
                  <a:lnTo>
                    <a:pt x="836" y="1644"/>
                  </a:lnTo>
                  <a:lnTo>
                    <a:pt x="859" y="1619"/>
                  </a:lnTo>
                  <a:lnTo>
                    <a:pt x="884" y="1587"/>
                  </a:lnTo>
                  <a:lnTo>
                    <a:pt x="907" y="1548"/>
                  </a:lnTo>
                  <a:lnTo>
                    <a:pt x="931" y="1504"/>
                  </a:lnTo>
                  <a:lnTo>
                    <a:pt x="956" y="1452"/>
                  </a:lnTo>
                  <a:lnTo>
                    <a:pt x="980" y="1395"/>
                  </a:lnTo>
                  <a:lnTo>
                    <a:pt x="1006" y="1331"/>
                  </a:lnTo>
                  <a:lnTo>
                    <a:pt x="1031" y="1260"/>
                  </a:lnTo>
                  <a:lnTo>
                    <a:pt x="1055" y="1182"/>
                  </a:lnTo>
                  <a:lnTo>
                    <a:pt x="1089" y="1077"/>
                  </a:lnTo>
                  <a:lnTo>
                    <a:pt x="1122" y="965"/>
                  </a:lnTo>
                  <a:lnTo>
                    <a:pt x="1155" y="849"/>
                  </a:lnTo>
                  <a:close/>
                  <a:moveTo>
                    <a:pt x="600" y="290"/>
                  </a:moveTo>
                  <a:lnTo>
                    <a:pt x="575" y="309"/>
                  </a:lnTo>
                  <a:lnTo>
                    <a:pt x="551" y="338"/>
                  </a:lnTo>
                  <a:lnTo>
                    <a:pt x="527" y="373"/>
                  </a:lnTo>
                  <a:lnTo>
                    <a:pt x="501" y="416"/>
                  </a:lnTo>
                  <a:lnTo>
                    <a:pt x="475" y="467"/>
                  </a:lnTo>
                  <a:lnTo>
                    <a:pt x="449" y="526"/>
                  </a:lnTo>
                  <a:lnTo>
                    <a:pt x="423" y="592"/>
                  </a:lnTo>
                  <a:lnTo>
                    <a:pt x="396" y="666"/>
                  </a:lnTo>
                  <a:lnTo>
                    <a:pt x="369" y="747"/>
                  </a:lnTo>
                  <a:lnTo>
                    <a:pt x="343" y="837"/>
                  </a:lnTo>
                  <a:lnTo>
                    <a:pt x="315" y="933"/>
                  </a:lnTo>
                  <a:lnTo>
                    <a:pt x="287" y="1038"/>
                  </a:lnTo>
                  <a:lnTo>
                    <a:pt x="258" y="1151"/>
                  </a:lnTo>
                  <a:lnTo>
                    <a:pt x="230" y="1271"/>
                  </a:lnTo>
                  <a:lnTo>
                    <a:pt x="211" y="1353"/>
                  </a:lnTo>
                  <a:lnTo>
                    <a:pt x="196" y="1429"/>
                  </a:lnTo>
                  <a:lnTo>
                    <a:pt x="182" y="1503"/>
                  </a:lnTo>
                  <a:lnTo>
                    <a:pt x="172" y="1570"/>
                  </a:lnTo>
                  <a:lnTo>
                    <a:pt x="163" y="1632"/>
                  </a:lnTo>
                  <a:lnTo>
                    <a:pt x="156" y="1690"/>
                  </a:lnTo>
                  <a:lnTo>
                    <a:pt x="153" y="1743"/>
                  </a:lnTo>
                  <a:lnTo>
                    <a:pt x="152" y="1790"/>
                  </a:lnTo>
                  <a:lnTo>
                    <a:pt x="153" y="1833"/>
                  </a:lnTo>
                  <a:lnTo>
                    <a:pt x="157" y="1871"/>
                  </a:lnTo>
                  <a:lnTo>
                    <a:pt x="164" y="1904"/>
                  </a:lnTo>
                  <a:lnTo>
                    <a:pt x="172" y="1932"/>
                  </a:lnTo>
                  <a:lnTo>
                    <a:pt x="183" y="1955"/>
                  </a:lnTo>
                  <a:lnTo>
                    <a:pt x="192" y="1966"/>
                  </a:lnTo>
                  <a:lnTo>
                    <a:pt x="202" y="1974"/>
                  </a:lnTo>
                  <a:lnTo>
                    <a:pt x="213" y="1978"/>
                  </a:lnTo>
                  <a:lnTo>
                    <a:pt x="227" y="1978"/>
                  </a:lnTo>
                  <a:lnTo>
                    <a:pt x="242" y="1972"/>
                  </a:lnTo>
                  <a:lnTo>
                    <a:pt x="257" y="1959"/>
                  </a:lnTo>
                  <a:lnTo>
                    <a:pt x="274" y="1940"/>
                  </a:lnTo>
                  <a:lnTo>
                    <a:pt x="293" y="1913"/>
                  </a:lnTo>
                  <a:lnTo>
                    <a:pt x="312" y="1879"/>
                  </a:lnTo>
                  <a:lnTo>
                    <a:pt x="332" y="1838"/>
                  </a:lnTo>
                  <a:lnTo>
                    <a:pt x="354" y="1791"/>
                  </a:lnTo>
                  <a:lnTo>
                    <a:pt x="376" y="1737"/>
                  </a:lnTo>
                  <a:lnTo>
                    <a:pt x="401" y="1675"/>
                  </a:lnTo>
                  <a:lnTo>
                    <a:pt x="436" y="1575"/>
                  </a:lnTo>
                  <a:lnTo>
                    <a:pt x="470" y="1469"/>
                  </a:lnTo>
                  <a:lnTo>
                    <a:pt x="502" y="1359"/>
                  </a:lnTo>
                  <a:lnTo>
                    <a:pt x="533" y="1243"/>
                  </a:lnTo>
                  <a:lnTo>
                    <a:pt x="561" y="1123"/>
                  </a:lnTo>
                  <a:lnTo>
                    <a:pt x="588" y="998"/>
                  </a:lnTo>
                  <a:lnTo>
                    <a:pt x="605" y="912"/>
                  </a:lnTo>
                  <a:lnTo>
                    <a:pt x="619" y="831"/>
                  </a:lnTo>
                  <a:lnTo>
                    <a:pt x="632" y="755"/>
                  </a:lnTo>
                  <a:lnTo>
                    <a:pt x="645" y="686"/>
                  </a:lnTo>
                  <a:lnTo>
                    <a:pt x="654" y="622"/>
                  </a:lnTo>
                  <a:lnTo>
                    <a:pt x="662" y="564"/>
                  </a:lnTo>
                  <a:lnTo>
                    <a:pt x="669" y="511"/>
                  </a:lnTo>
                  <a:lnTo>
                    <a:pt x="674" y="465"/>
                  </a:lnTo>
                  <a:lnTo>
                    <a:pt x="677" y="423"/>
                  </a:lnTo>
                  <a:lnTo>
                    <a:pt x="678" y="387"/>
                  </a:lnTo>
                  <a:lnTo>
                    <a:pt x="678" y="358"/>
                  </a:lnTo>
                  <a:lnTo>
                    <a:pt x="676" y="334"/>
                  </a:lnTo>
                  <a:lnTo>
                    <a:pt x="673" y="315"/>
                  </a:lnTo>
                  <a:lnTo>
                    <a:pt x="667" y="302"/>
                  </a:lnTo>
                  <a:lnTo>
                    <a:pt x="657" y="288"/>
                  </a:lnTo>
                  <a:lnTo>
                    <a:pt x="645" y="280"/>
                  </a:lnTo>
                  <a:lnTo>
                    <a:pt x="631" y="278"/>
                  </a:lnTo>
                  <a:lnTo>
                    <a:pt x="616" y="281"/>
                  </a:lnTo>
                  <a:lnTo>
                    <a:pt x="600" y="290"/>
                  </a:lnTo>
                  <a:close/>
                </a:path>
              </a:pathLst>
            </a:custGeom>
            <a:solidFill>
              <a:srgbClr val="0033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
            <p:cNvSpPr>
              <a:spLocks noEditPoints="1"/>
            </p:cNvSpPr>
            <p:nvPr userDrawn="1"/>
          </p:nvSpPr>
          <p:spPr bwMode="auto">
            <a:xfrm>
              <a:off x="1319213" y="1062038"/>
              <a:ext cx="663575" cy="85725"/>
            </a:xfrm>
            <a:custGeom>
              <a:avLst/>
              <a:gdLst>
                <a:gd name="T0" fmla="*/ 136 w 2089"/>
                <a:gd name="T1" fmla="*/ 6 h 273"/>
                <a:gd name="T2" fmla="*/ 65 w 2089"/>
                <a:gd name="T3" fmla="*/ 210 h 273"/>
                <a:gd name="T4" fmla="*/ 99 w 2089"/>
                <a:gd name="T5" fmla="*/ 56 h 273"/>
                <a:gd name="T6" fmla="*/ 278 w 2089"/>
                <a:gd name="T7" fmla="*/ 227 h 273"/>
                <a:gd name="T8" fmla="*/ 333 w 2089"/>
                <a:gd name="T9" fmla="*/ 207 h 273"/>
                <a:gd name="T10" fmla="*/ 340 w 2089"/>
                <a:gd name="T11" fmla="*/ 137 h 273"/>
                <a:gd name="T12" fmla="*/ 331 w 2089"/>
                <a:gd name="T13" fmla="*/ 61 h 273"/>
                <a:gd name="T14" fmla="*/ 278 w 2089"/>
                <a:gd name="T15" fmla="*/ 46 h 273"/>
                <a:gd name="T16" fmla="*/ 334 w 2089"/>
                <a:gd name="T17" fmla="*/ 8 h 273"/>
                <a:gd name="T18" fmla="*/ 383 w 2089"/>
                <a:gd name="T19" fmla="*/ 56 h 273"/>
                <a:gd name="T20" fmla="*/ 392 w 2089"/>
                <a:gd name="T21" fmla="*/ 162 h 273"/>
                <a:gd name="T22" fmla="*/ 375 w 2089"/>
                <a:gd name="T23" fmla="*/ 235 h 273"/>
                <a:gd name="T24" fmla="*/ 310 w 2089"/>
                <a:gd name="T25" fmla="*/ 268 h 273"/>
                <a:gd name="T26" fmla="*/ 465 w 2089"/>
                <a:gd name="T27" fmla="*/ 6 h 273"/>
                <a:gd name="T28" fmla="*/ 597 w 2089"/>
                <a:gd name="T29" fmla="*/ 6 h 273"/>
                <a:gd name="T30" fmla="*/ 586 w 2089"/>
                <a:gd name="T31" fmla="*/ 268 h 273"/>
                <a:gd name="T32" fmla="*/ 735 w 2089"/>
                <a:gd name="T33" fmla="*/ 268 h 273"/>
                <a:gd name="T34" fmla="*/ 710 w 2089"/>
                <a:gd name="T35" fmla="*/ 169 h 273"/>
                <a:gd name="T36" fmla="*/ 710 w 2089"/>
                <a:gd name="T37" fmla="*/ 169 h 273"/>
                <a:gd name="T38" fmla="*/ 862 w 2089"/>
                <a:gd name="T39" fmla="*/ 6 h 273"/>
                <a:gd name="T40" fmla="*/ 1050 w 2089"/>
                <a:gd name="T41" fmla="*/ 49 h 273"/>
                <a:gd name="T42" fmla="*/ 941 w 2089"/>
                <a:gd name="T43" fmla="*/ 49 h 273"/>
                <a:gd name="T44" fmla="*/ 1031 w 2089"/>
                <a:gd name="T45" fmla="*/ 268 h 273"/>
                <a:gd name="T46" fmla="*/ 1180 w 2089"/>
                <a:gd name="T47" fmla="*/ 268 h 273"/>
                <a:gd name="T48" fmla="*/ 1155 w 2089"/>
                <a:gd name="T49" fmla="*/ 169 h 273"/>
                <a:gd name="T50" fmla="*/ 1155 w 2089"/>
                <a:gd name="T51" fmla="*/ 169 h 273"/>
                <a:gd name="T52" fmla="*/ 1355 w 2089"/>
                <a:gd name="T53" fmla="*/ 6 h 273"/>
                <a:gd name="T54" fmla="*/ 1466 w 2089"/>
                <a:gd name="T55" fmla="*/ 6 h 273"/>
                <a:gd name="T56" fmla="*/ 1487 w 2089"/>
                <a:gd name="T57" fmla="*/ 123 h 273"/>
                <a:gd name="T58" fmla="*/ 1487 w 2089"/>
                <a:gd name="T59" fmla="*/ 247 h 273"/>
                <a:gd name="T60" fmla="*/ 1466 w 2089"/>
                <a:gd name="T61" fmla="*/ 6 h 273"/>
                <a:gd name="T62" fmla="*/ 1680 w 2089"/>
                <a:gd name="T63" fmla="*/ 131 h 273"/>
                <a:gd name="T64" fmla="*/ 1683 w 2089"/>
                <a:gd name="T65" fmla="*/ 273 h 273"/>
                <a:gd name="T66" fmla="*/ 1628 w 2089"/>
                <a:gd name="T67" fmla="*/ 249 h 273"/>
                <a:gd name="T68" fmla="*/ 1610 w 2089"/>
                <a:gd name="T69" fmla="*/ 181 h 273"/>
                <a:gd name="T70" fmla="*/ 1610 w 2089"/>
                <a:gd name="T71" fmla="*/ 92 h 273"/>
                <a:gd name="T72" fmla="*/ 1628 w 2089"/>
                <a:gd name="T73" fmla="*/ 25 h 273"/>
                <a:gd name="T74" fmla="*/ 1683 w 2089"/>
                <a:gd name="T75" fmla="*/ 0 h 273"/>
                <a:gd name="T76" fmla="*/ 1747 w 2089"/>
                <a:gd name="T77" fmla="*/ 33 h 273"/>
                <a:gd name="T78" fmla="*/ 1730 w 2089"/>
                <a:gd name="T79" fmla="*/ 54 h 273"/>
                <a:gd name="T80" fmla="*/ 1683 w 2089"/>
                <a:gd name="T81" fmla="*/ 20 h 273"/>
                <a:gd name="T82" fmla="*/ 1637 w 2089"/>
                <a:gd name="T83" fmla="*/ 53 h 273"/>
                <a:gd name="T84" fmla="*/ 1631 w 2089"/>
                <a:gd name="T85" fmla="*/ 137 h 273"/>
                <a:gd name="T86" fmla="*/ 1637 w 2089"/>
                <a:gd name="T87" fmla="*/ 220 h 273"/>
                <a:gd name="T88" fmla="*/ 1683 w 2089"/>
                <a:gd name="T89" fmla="*/ 254 h 273"/>
                <a:gd name="T90" fmla="*/ 1858 w 2089"/>
                <a:gd name="T91" fmla="*/ 6 h 273"/>
                <a:gd name="T92" fmla="*/ 1918 w 2089"/>
                <a:gd name="T93" fmla="*/ 199 h 273"/>
                <a:gd name="T94" fmla="*/ 1858 w 2089"/>
                <a:gd name="T95" fmla="*/ 6 h 273"/>
                <a:gd name="T96" fmla="*/ 1869 w 2089"/>
                <a:gd name="T97" fmla="*/ 31 h 273"/>
                <a:gd name="T98" fmla="*/ 1985 w 2089"/>
                <a:gd name="T99" fmla="*/ 6 h 273"/>
                <a:gd name="T100" fmla="*/ 2089 w 2089"/>
                <a:gd name="T101" fmla="*/ 2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9" h="273">
                  <a:moveTo>
                    <a:pt x="51" y="268"/>
                  </a:moveTo>
                  <a:lnTo>
                    <a:pt x="0" y="268"/>
                  </a:lnTo>
                  <a:lnTo>
                    <a:pt x="68" y="6"/>
                  </a:lnTo>
                  <a:lnTo>
                    <a:pt x="136" y="6"/>
                  </a:lnTo>
                  <a:lnTo>
                    <a:pt x="203" y="268"/>
                  </a:lnTo>
                  <a:lnTo>
                    <a:pt x="150" y="268"/>
                  </a:lnTo>
                  <a:lnTo>
                    <a:pt x="135" y="210"/>
                  </a:lnTo>
                  <a:lnTo>
                    <a:pt x="65" y="210"/>
                  </a:lnTo>
                  <a:lnTo>
                    <a:pt x="51" y="268"/>
                  </a:lnTo>
                  <a:close/>
                  <a:moveTo>
                    <a:pt x="124" y="169"/>
                  </a:moveTo>
                  <a:lnTo>
                    <a:pt x="100" y="56"/>
                  </a:lnTo>
                  <a:lnTo>
                    <a:pt x="99" y="56"/>
                  </a:lnTo>
                  <a:lnTo>
                    <a:pt x="75" y="169"/>
                  </a:lnTo>
                  <a:lnTo>
                    <a:pt x="124" y="169"/>
                  </a:lnTo>
                  <a:close/>
                  <a:moveTo>
                    <a:pt x="278" y="46"/>
                  </a:moveTo>
                  <a:lnTo>
                    <a:pt x="278" y="227"/>
                  </a:lnTo>
                  <a:lnTo>
                    <a:pt x="302" y="227"/>
                  </a:lnTo>
                  <a:lnTo>
                    <a:pt x="316" y="225"/>
                  </a:lnTo>
                  <a:lnTo>
                    <a:pt x="327" y="218"/>
                  </a:lnTo>
                  <a:lnTo>
                    <a:pt x="333" y="207"/>
                  </a:lnTo>
                  <a:lnTo>
                    <a:pt x="336" y="196"/>
                  </a:lnTo>
                  <a:lnTo>
                    <a:pt x="338" y="180"/>
                  </a:lnTo>
                  <a:lnTo>
                    <a:pt x="340" y="160"/>
                  </a:lnTo>
                  <a:lnTo>
                    <a:pt x="340" y="137"/>
                  </a:lnTo>
                  <a:lnTo>
                    <a:pt x="340" y="109"/>
                  </a:lnTo>
                  <a:lnTo>
                    <a:pt x="338" y="88"/>
                  </a:lnTo>
                  <a:lnTo>
                    <a:pt x="336" y="74"/>
                  </a:lnTo>
                  <a:lnTo>
                    <a:pt x="331" y="61"/>
                  </a:lnTo>
                  <a:lnTo>
                    <a:pt x="323" y="52"/>
                  </a:lnTo>
                  <a:lnTo>
                    <a:pt x="315" y="47"/>
                  </a:lnTo>
                  <a:lnTo>
                    <a:pt x="304" y="46"/>
                  </a:lnTo>
                  <a:lnTo>
                    <a:pt x="278" y="46"/>
                  </a:lnTo>
                  <a:close/>
                  <a:moveTo>
                    <a:pt x="226" y="268"/>
                  </a:moveTo>
                  <a:lnTo>
                    <a:pt x="226" y="6"/>
                  </a:lnTo>
                  <a:lnTo>
                    <a:pt x="312" y="6"/>
                  </a:lnTo>
                  <a:lnTo>
                    <a:pt x="334" y="8"/>
                  </a:lnTo>
                  <a:lnTo>
                    <a:pt x="352" y="15"/>
                  </a:lnTo>
                  <a:lnTo>
                    <a:pt x="366" y="25"/>
                  </a:lnTo>
                  <a:lnTo>
                    <a:pt x="377" y="40"/>
                  </a:lnTo>
                  <a:lnTo>
                    <a:pt x="383" y="56"/>
                  </a:lnTo>
                  <a:lnTo>
                    <a:pt x="389" y="78"/>
                  </a:lnTo>
                  <a:lnTo>
                    <a:pt x="392" y="104"/>
                  </a:lnTo>
                  <a:lnTo>
                    <a:pt x="393" y="136"/>
                  </a:lnTo>
                  <a:lnTo>
                    <a:pt x="392" y="162"/>
                  </a:lnTo>
                  <a:lnTo>
                    <a:pt x="391" y="184"/>
                  </a:lnTo>
                  <a:lnTo>
                    <a:pt x="388" y="203"/>
                  </a:lnTo>
                  <a:lnTo>
                    <a:pt x="383" y="216"/>
                  </a:lnTo>
                  <a:lnTo>
                    <a:pt x="375" y="235"/>
                  </a:lnTo>
                  <a:lnTo>
                    <a:pt x="364" y="250"/>
                  </a:lnTo>
                  <a:lnTo>
                    <a:pt x="349" y="260"/>
                  </a:lnTo>
                  <a:lnTo>
                    <a:pt x="331" y="266"/>
                  </a:lnTo>
                  <a:lnTo>
                    <a:pt x="310" y="268"/>
                  </a:lnTo>
                  <a:lnTo>
                    <a:pt x="226" y="268"/>
                  </a:lnTo>
                  <a:close/>
                  <a:moveTo>
                    <a:pt x="472" y="268"/>
                  </a:moveTo>
                  <a:lnTo>
                    <a:pt x="411" y="6"/>
                  </a:lnTo>
                  <a:lnTo>
                    <a:pt x="465" y="6"/>
                  </a:lnTo>
                  <a:lnTo>
                    <a:pt x="502" y="196"/>
                  </a:lnTo>
                  <a:lnTo>
                    <a:pt x="503" y="196"/>
                  </a:lnTo>
                  <a:lnTo>
                    <a:pt x="546" y="6"/>
                  </a:lnTo>
                  <a:lnTo>
                    <a:pt x="597" y="6"/>
                  </a:lnTo>
                  <a:lnTo>
                    <a:pt x="532" y="268"/>
                  </a:lnTo>
                  <a:lnTo>
                    <a:pt x="472" y="268"/>
                  </a:lnTo>
                  <a:close/>
                  <a:moveTo>
                    <a:pt x="637" y="268"/>
                  </a:moveTo>
                  <a:lnTo>
                    <a:pt x="586" y="268"/>
                  </a:lnTo>
                  <a:lnTo>
                    <a:pt x="654" y="6"/>
                  </a:lnTo>
                  <a:lnTo>
                    <a:pt x="722" y="6"/>
                  </a:lnTo>
                  <a:lnTo>
                    <a:pt x="789" y="268"/>
                  </a:lnTo>
                  <a:lnTo>
                    <a:pt x="735" y="268"/>
                  </a:lnTo>
                  <a:lnTo>
                    <a:pt x="721" y="210"/>
                  </a:lnTo>
                  <a:lnTo>
                    <a:pt x="651" y="210"/>
                  </a:lnTo>
                  <a:lnTo>
                    <a:pt x="637" y="268"/>
                  </a:lnTo>
                  <a:close/>
                  <a:moveTo>
                    <a:pt x="710" y="169"/>
                  </a:moveTo>
                  <a:lnTo>
                    <a:pt x="686" y="56"/>
                  </a:lnTo>
                  <a:lnTo>
                    <a:pt x="684" y="56"/>
                  </a:lnTo>
                  <a:lnTo>
                    <a:pt x="661" y="169"/>
                  </a:lnTo>
                  <a:lnTo>
                    <a:pt x="710" y="169"/>
                  </a:lnTo>
                  <a:close/>
                  <a:moveTo>
                    <a:pt x="862" y="268"/>
                  </a:moveTo>
                  <a:lnTo>
                    <a:pt x="811" y="268"/>
                  </a:lnTo>
                  <a:lnTo>
                    <a:pt x="811" y="6"/>
                  </a:lnTo>
                  <a:lnTo>
                    <a:pt x="862" y="6"/>
                  </a:lnTo>
                  <a:lnTo>
                    <a:pt x="862" y="268"/>
                  </a:lnTo>
                  <a:close/>
                  <a:moveTo>
                    <a:pt x="883" y="6"/>
                  </a:moveTo>
                  <a:lnTo>
                    <a:pt x="1050" y="6"/>
                  </a:lnTo>
                  <a:lnTo>
                    <a:pt x="1050" y="49"/>
                  </a:lnTo>
                  <a:lnTo>
                    <a:pt x="992" y="49"/>
                  </a:lnTo>
                  <a:lnTo>
                    <a:pt x="992" y="268"/>
                  </a:lnTo>
                  <a:lnTo>
                    <a:pt x="941" y="268"/>
                  </a:lnTo>
                  <a:lnTo>
                    <a:pt x="941" y="49"/>
                  </a:lnTo>
                  <a:lnTo>
                    <a:pt x="883" y="49"/>
                  </a:lnTo>
                  <a:lnTo>
                    <a:pt x="883" y="6"/>
                  </a:lnTo>
                  <a:close/>
                  <a:moveTo>
                    <a:pt x="1082" y="268"/>
                  </a:moveTo>
                  <a:lnTo>
                    <a:pt x="1031" y="268"/>
                  </a:lnTo>
                  <a:lnTo>
                    <a:pt x="1099" y="6"/>
                  </a:lnTo>
                  <a:lnTo>
                    <a:pt x="1168" y="6"/>
                  </a:lnTo>
                  <a:lnTo>
                    <a:pt x="1235" y="268"/>
                  </a:lnTo>
                  <a:lnTo>
                    <a:pt x="1180" y="268"/>
                  </a:lnTo>
                  <a:lnTo>
                    <a:pt x="1167" y="210"/>
                  </a:lnTo>
                  <a:lnTo>
                    <a:pt x="1096" y="210"/>
                  </a:lnTo>
                  <a:lnTo>
                    <a:pt x="1082" y="268"/>
                  </a:lnTo>
                  <a:close/>
                  <a:moveTo>
                    <a:pt x="1155" y="169"/>
                  </a:moveTo>
                  <a:lnTo>
                    <a:pt x="1131" y="56"/>
                  </a:lnTo>
                  <a:lnTo>
                    <a:pt x="1130" y="56"/>
                  </a:lnTo>
                  <a:lnTo>
                    <a:pt x="1107" y="169"/>
                  </a:lnTo>
                  <a:lnTo>
                    <a:pt x="1155" y="169"/>
                  </a:lnTo>
                  <a:close/>
                  <a:moveTo>
                    <a:pt x="1436" y="268"/>
                  </a:moveTo>
                  <a:lnTo>
                    <a:pt x="1333" y="268"/>
                  </a:lnTo>
                  <a:lnTo>
                    <a:pt x="1333" y="6"/>
                  </a:lnTo>
                  <a:lnTo>
                    <a:pt x="1355" y="6"/>
                  </a:lnTo>
                  <a:lnTo>
                    <a:pt x="1355" y="247"/>
                  </a:lnTo>
                  <a:lnTo>
                    <a:pt x="1436" y="247"/>
                  </a:lnTo>
                  <a:lnTo>
                    <a:pt x="1436" y="268"/>
                  </a:lnTo>
                  <a:close/>
                  <a:moveTo>
                    <a:pt x="1466" y="6"/>
                  </a:moveTo>
                  <a:lnTo>
                    <a:pt x="1577" y="6"/>
                  </a:lnTo>
                  <a:lnTo>
                    <a:pt x="1577" y="25"/>
                  </a:lnTo>
                  <a:lnTo>
                    <a:pt x="1487" y="25"/>
                  </a:lnTo>
                  <a:lnTo>
                    <a:pt x="1487" y="123"/>
                  </a:lnTo>
                  <a:lnTo>
                    <a:pt x="1573" y="123"/>
                  </a:lnTo>
                  <a:lnTo>
                    <a:pt x="1573" y="143"/>
                  </a:lnTo>
                  <a:lnTo>
                    <a:pt x="1487" y="143"/>
                  </a:lnTo>
                  <a:lnTo>
                    <a:pt x="1487" y="247"/>
                  </a:lnTo>
                  <a:lnTo>
                    <a:pt x="1579" y="247"/>
                  </a:lnTo>
                  <a:lnTo>
                    <a:pt x="1579" y="268"/>
                  </a:lnTo>
                  <a:lnTo>
                    <a:pt x="1466" y="268"/>
                  </a:lnTo>
                  <a:lnTo>
                    <a:pt x="1466" y="6"/>
                  </a:lnTo>
                  <a:close/>
                  <a:moveTo>
                    <a:pt x="1730" y="245"/>
                  </a:moveTo>
                  <a:lnTo>
                    <a:pt x="1730" y="151"/>
                  </a:lnTo>
                  <a:lnTo>
                    <a:pt x="1680" y="151"/>
                  </a:lnTo>
                  <a:lnTo>
                    <a:pt x="1680" y="131"/>
                  </a:lnTo>
                  <a:lnTo>
                    <a:pt x="1751" y="131"/>
                  </a:lnTo>
                  <a:lnTo>
                    <a:pt x="1751" y="262"/>
                  </a:lnTo>
                  <a:lnTo>
                    <a:pt x="1718" y="270"/>
                  </a:lnTo>
                  <a:lnTo>
                    <a:pt x="1683" y="273"/>
                  </a:lnTo>
                  <a:lnTo>
                    <a:pt x="1666" y="271"/>
                  </a:lnTo>
                  <a:lnTo>
                    <a:pt x="1652" y="267"/>
                  </a:lnTo>
                  <a:lnTo>
                    <a:pt x="1638" y="260"/>
                  </a:lnTo>
                  <a:lnTo>
                    <a:pt x="1628" y="249"/>
                  </a:lnTo>
                  <a:lnTo>
                    <a:pt x="1620" y="234"/>
                  </a:lnTo>
                  <a:lnTo>
                    <a:pt x="1614" y="216"/>
                  </a:lnTo>
                  <a:lnTo>
                    <a:pt x="1610" y="195"/>
                  </a:lnTo>
                  <a:lnTo>
                    <a:pt x="1610" y="181"/>
                  </a:lnTo>
                  <a:lnTo>
                    <a:pt x="1609" y="162"/>
                  </a:lnTo>
                  <a:lnTo>
                    <a:pt x="1609" y="137"/>
                  </a:lnTo>
                  <a:lnTo>
                    <a:pt x="1609" y="110"/>
                  </a:lnTo>
                  <a:lnTo>
                    <a:pt x="1610" y="92"/>
                  </a:lnTo>
                  <a:lnTo>
                    <a:pt x="1610" y="79"/>
                  </a:lnTo>
                  <a:lnTo>
                    <a:pt x="1614" y="57"/>
                  </a:lnTo>
                  <a:lnTo>
                    <a:pt x="1620" y="39"/>
                  </a:lnTo>
                  <a:lnTo>
                    <a:pt x="1628" y="25"/>
                  </a:lnTo>
                  <a:lnTo>
                    <a:pt x="1638" y="14"/>
                  </a:lnTo>
                  <a:lnTo>
                    <a:pt x="1652" y="7"/>
                  </a:lnTo>
                  <a:lnTo>
                    <a:pt x="1666" y="2"/>
                  </a:lnTo>
                  <a:lnTo>
                    <a:pt x="1683" y="0"/>
                  </a:lnTo>
                  <a:lnTo>
                    <a:pt x="1706" y="2"/>
                  </a:lnTo>
                  <a:lnTo>
                    <a:pt x="1723" y="9"/>
                  </a:lnTo>
                  <a:lnTo>
                    <a:pt x="1737" y="19"/>
                  </a:lnTo>
                  <a:lnTo>
                    <a:pt x="1747" y="33"/>
                  </a:lnTo>
                  <a:lnTo>
                    <a:pt x="1752" y="51"/>
                  </a:lnTo>
                  <a:lnTo>
                    <a:pt x="1754" y="73"/>
                  </a:lnTo>
                  <a:lnTo>
                    <a:pt x="1732" y="73"/>
                  </a:lnTo>
                  <a:lnTo>
                    <a:pt x="1730" y="54"/>
                  </a:lnTo>
                  <a:lnTo>
                    <a:pt x="1725" y="39"/>
                  </a:lnTo>
                  <a:lnTo>
                    <a:pt x="1715" y="29"/>
                  </a:lnTo>
                  <a:lnTo>
                    <a:pt x="1701" y="23"/>
                  </a:lnTo>
                  <a:lnTo>
                    <a:pt x="1683" y="20"/>
                  </a:lnTo>
                  <a:lnTo>
                    <a:pt x="1667" y="23"/>
                  </a:lnTo>
                  <a:lnTo>
                    <a:pt x="1654" y="29"/>
                  </a:lnTo>
                  <a:lnTo>
                    <a:pt x="1644" y="39"/>
                  </a:lnTo>
                  <a:lnTo>
                    <a:pt x="1637" y="53"/>
                  </a:lnTo>
                  <a:lnTo>
                    <a:pt x="1634" y="67"/>
                  </a:lnTo>
                  <a:lnTo>
                    <a:pt x="1632" y="85"/>
                  </a:lnTo>
                  <a:lnTo>
                    <a:pt x="1631" y="108"/>
                  </a:lnTo>
                  <a:lnTo>
                    <a:pt x="1631" y="137"/>
                  </a:lnTo>
                  <a:lnTo>
                    <a:pt x="1631" y="165"/>
                  </a:lnTo>
                  <a:lnTo>
                    <a:pt x="1632" y="189"/>
                  </a:lnTo>
                  <a:lnTo>
                    <a:pt x="1634" y="207"/>
                  </a:lnTo>
                  <a:lnTo>
                    <a:pt x="1637" y="220"/>
                  </a:lnTo>
                  <a:lnTo>
                    <a:pt x="1644" y="234"/>
                  </a:lnTo>
                  <a:lnTo>
                    <a:pt x="1654" y="244"/>
                  </a:lnTo>
                  <a:lnTo>
                    <a:pt x="1667" y="251"/>
                  </a:lnTo>
                  <a:lnTo>
                    <a:pt x="1683" y="254"/>
                  </a:lnTo>
                  <a:lnTo>
                    <a:pt x="1700" y="253"/>
                  </a:lnTo>
                  <a:lnTo>
                    <a:pt x="1717" y="250"/>
                  </a:lnTo>
                  <a:lnTo>
                    <a:pt x="1730" y="245"/>
                  </a:lnTo>
                  <a:close/>
                  <a:moveTo>
                    <a:pt x="1858" y="6"/>
                  </a:moveTo>
                  <a:lnTo>
                    <a:pt x="1883" y="6"/>
                  </a:lnTo>
                  <a:lnTo>
                    <a:pt x="1961" y="268"/>
                  </a:lnTo>
                  <a:lnTo>
                    <a:pt x="1937" y="268"/>
                  </a:lnTo>
                  <a:lnTo>
                    <a:pt x="1918" y="199"/>
                  </a:lnTo>
                  <a:lnTo>
                    <a:pt x="1821" y="199"/>
                  </a:lnTo>
                  <a:lnTo>
                    <a:pt x="1802" y="268"/>
                  </a:lnTo>
                  <a:lnTo>
                    <a:pt x="1780" y="268"/>
                  </a:lnTo>
                  <a:lnTo>
                    <a:pt x="1858" y="6"/>
                  </a:lnTo>
                  <a:close/>
                  <a:moveTo>
                    <a:pt x="1828" y="179"/>
                  </a:moveTo>
                  <a:lnTo>
                    <a:pt x="1912" y="179"/>
                  </a:lnTo>
                  <a:lnTo>
                    <a:pt x="1870" y="31"/>
                  </a:lnTo>
                  <a:lnTo>
                    <a:pt x="1869" y="31"/>
                  </a:lnTo>
                  <a:lnTo>
                    <a:pt x="1828" y="179"/>
                  </a:lnTo>
                  <a:close/>
                  <a:moveTo>
                    <a:pt x="2089" y="268"/>
                  </a:moveTo>
                  <a:lnTo>
                    <a:pt x="1985" y="268"/>
                  </a:lnTo>
                  <a:lnTo>
                    <a:pt x="1985" y="6"/>
                  </a:lnTo>
                  <a:lnTo>
                    <a:pt x="2008" y="6"/>
                  </a:lnTo>
                  <a:lnTo>
                    <a:pt x="2008" y="247"/>
                  </a:lnTo>
                  <a:lnTo>
                    <a:pt x="2089" y="247"/>
                  </a:lnTo>
                  <a:lnTo>
                    <a:pt x="2089" y="268"/>
                  </a:lnTo>
                  <a:close/>
                </a:path>
              </a:pathLst>
            </a:custGeom>
            <a:solidFill>
              <a:srgbClr val="0033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8"/>
            <p:cNvSpPr>
              <a:spLocks noEditPoints="1"/>
            </p:cNvSpPr>
            <p:nvPr userDrawn="1"/>
          </p:nvSpPr>
          <p:spPr bwMode="auto">
            <a:xfrm>
              <a:off x="1395413" y="1222375"/>
              <a:ext cx="509588" cy="158750"/>
            </a:xfrm>
            <a:custGeom>
              <a:avLst/>
              <a:gdLst>
                <a:gd name="T0" fmla="*/ 36 w 1605"/>
                <a:gd name="T1" fmla="*/ 131 h 502"/>
                <a:gd name="T2" fmla="*/ 228 w 1605"/>
                <a:gd name="T3" fmla="*/ 18 h 502"/>
                <a:gd name="T4" fmla="*/ 296 w 1605"/>
                <a:gd name="T5" fmla="*/ 18 h 502"/>
                <a:gd name="T6" fmla="*/ 402 w 1605"/>
                <a:gd name="T7" fmla="*/ 185 h 502"/>
                <a:gd name="T8" fmla="*/ 453 w 1605"/>
                <a:gd name="T9" fmla="*/ 72 h 502"/>
                <a:gd name="T10" fmla="*/ 380 w 1605"/>
                <a:gd name="T11" fmla="*/ 37 h 502"/>
                <a:gd name="T12" fmla="*/ 384 w 1605"/>
                <a:gd name="T13" fmla="*/ 7 h 502"/>
                <a:gd name="T14" fmla="*/ 469 w 1605"/>
                <a:gd name="T15" fmla="*/ 100 h 502"/>
                <a:gd name="T16" fmla="*/ 384 w 1605"/>
                <a:gd name="T17" fmla="*/ 193 h 502"/>
                <a:gd name="T18" fmla="*/ 501 w 1605"/>
                <a:gd name="T19" fmla="*/ 197 h 502"/>
                <a:gd name="T20" fmla="*/ 591 w 1605"/>
                <a:gd name="T21" fmla="*/ 79 h 502"/>
                <a:gd name="T22" fmla="*/ 594 w 1605"/>
                <a:gd name="T23" fmla="*/ 152 h 502"/>
                <a:gd name="T24" fmla="*/ 579 w 1605"/>
                <a:gd name="T25" fmla="*/ 133 h 502"/>
                <a:gd name="T26" fmla="*/ 565 w 1605"/>
                <a:gd name="T27" fmla="*/ 85 h 502"/>
                <a:gd name="T28" fmla="*/ 518 w 1605"/>
                <a:gd name="T29" fmla="*/ 18 h 502"/>
                <a:gd name="T30" fmla="*/ 721 w 1605"/>
                <a:gd name="T31" fmla="*/ 197 h 502"/>
                <a:gd name="T32" fmla="*/ 864 w 1605"/>
                <a:gd name="T33" fmla="*/ 104 h 502"/>
                <a:gd name="T34" fmla="*/ 898 w 1605"/>
                <a:gd name="T35" fmla="*/ 4 h 502"/>
                <a:gd name="T36" fmla="*/ 1096 w 1605"/>
                <a:gd name="T37" fmla="*/ 31 h 502"/>
                <a:gd name="T38" fmla="*/ 1039 w 1605"/>
                <a:gd name="T39" fmla="*/ 65 h 502"/>
                <a:gd name="T40" fmla="*/ 1098 w 1605"/>
                <a:gd name="T41" fmla="*/ 192 h 502"/>
                <a:gd name="T42" fmla="*/ 1034 w 1605"/>
                <a:gd name="T43" fmla="*/ 155 h 502"/>
                <a:gd name="T44" fmla="*/ 1099 w 1605"/>
                <a:gd name="T45" fmla="*/ 152 h 502"/>
                <a:gd name="T46" fmla="*/ 1021 w 1605"/>
                <a:gd name="T47" fmla="*/ 62 h 502"/>
                <a:gd name="T48" fmla="*/ 1114 w 1605"/>
                <a:gd name="T49" fmla="*/ 33 h 502"/>
                <a:gd name="T50" fmla="*/ 1246 w 1605"/>
                <a:gd name="T51" fmla="*/ 4 h 502"/>
                <a:gd name="T52" fmla="*/ 1444 w 1605"/>
                <a:gd name="T53" fmla="*/ 174 h 502"/>
                <a:gd name="T54" fmla="*/ 1515 w 1605"/>
                <a:gd name="T55" fmla="*/ 183 h 502"/>
                <a:gd name="T56" fmla="*/ 1589 w 1605"/>
                <a:gd name="T57" fmla="*/ 89 h 502"/>
                <a:gd name="T58" fmla="*/ 1499 w 1605"/>
                <a:gd name="T59" fmla="*/ 197 h 502"/>
                <a:gd name="T60" fmla="*/ 1605 w 1605"/>
                <a:gd name="T61" fmla="*/ 100 h 502"/>
                <a:gd name="T62" fmla="*/ 296 w 1605"/>
                <a:gd name="T63" fmla="*/ 305 h 502"/>
                <a:gd name="T64" fmla="*/ 337 w 1605"/>
                <a:gd name="T65" fmla="*/ 433 h 502"/>
                <a:gd name="T66" fmla="*/ 473 w 1605"/>
                <a:gd name="T67" fmla="*/ 471 h 502"/>
                <a:gd name="T68" fmla="*/ 469 w 1605"/>
                <a:gd name="T69" fmla="*/ 328 h 502"/>
                <a:gd name="T70" fmla="*/ 483 w 1605"/>
                <a:gd name="T71" fmla="*/ 319 h 502"/>
                <a:gd name="T72" fmla="*/ 480 w 1605"/>
                <a:gd name="T73" fmla="*/ 485 h 502"/>
                <a:gd name="T74" fmla="*/ 519 w 1605"/>
                <a:gd name="T75" fmla="*/ 305 h 502"/>
                <a:gd name="T76" fmla="*/ 691 w 1605"/>
                <a:gd name="T77" fmla="*/ 482 h 502"/>
                <a:gd name="T78" fmla="*/ 752 w 1605"/>
                <a:gd name="T79" fmla="*/ 401 h 502"/>
                <a:gd name="T80" fmla="*/ 684 w 1605"/>
                <a:gd name="T81" fmla="*/ 329 h 502"/>
                <a:gd name="T82" fmla="*/ 672 w 1605"/>
                <a:gd name="T83" fmla="*/ 318 h 502"/>
                <a:gd name="T84" fmla="*/ 767 w 1605"/>
                <a:gd name="T85" fmla="*/ 378 h 502"/>
                <a:gd name="T86" fmla="*/ 696 w 1605"/>
                <a:gd name="T87" fmla="*/ 500 h 502"/>
                <a:gd name="T88" fmla="*/ 822 w 1605"/>
                <a:gd name="T89" fmla="*/ 495 h 502"/>
                <a:gd name="T90" fmla="*/ 805 w 1605"/>
                <a:gd name="T91" fmla="*/ 332 h 502"/>
                <a:gd name="T92" fmla="*/ 897 w 1605"/>
                <a:gd name="T93" fmla="*/ 358 h 502"/>
                <a:gd name="T94" fmla="*/ 819 w 1605"/>
                <a:gd name="T95" fmla="*/ 339 h 502"/>
                <a:gd name="T96" fmla="*/ 840 w 1605"/>
                <a:gd name="T97" fmla="*/ 486 h 502"/>
                <a:gd name="T98" fmla="*/ 885 w 1605"/>
                <a:gd name="T99" fmla="*/ 489 h 502"/>
                <a:gd name="T100" fmla="*/ 929 w 1605"/>
                <a:gd name="T101" fmla="*/ 498 h 502"/>
                <a:gd name="T102" fmla="*/ 1035 w 1605"/>
                <a:gd name="T103" fmla="*/ 319 h 502"/>
                <a:gd name="T104" fmla="*/ 1179 w 1605"/>
                <a:gd name="T105" fmla="*/ 319 h 502"/>
                <a:gd name="T106" fmla="*/ 1368 w 1605"/>
                <a:gd name="T107" fmla="*/ 353 h 502"/>
                <a:gd name="T108" fmla="*/ 1291 w 1605"/>
                <a:gd name="T109" fmla="*/ 332 h 502"/>
                <a:gd name="T110" fmla="*/ 1368 w 1605"/>
                <a:gd name="T111" fmla="*/ 451 h 502"/>
                <a:gd name="T112" fmla="*/ 1270 w 1605"/>
                <a:gd name="T113" fmla="*/ 461 h 502"/>
                <a:gd name="T114" fmla="*/ 1340 w 1605"/>
                <a:gd name="T115" fmla="*/ 482 h 502"/>
                <a:gd name="T116" fmla="*/ 1295 w 1605"/>
                <a:gd name="T117" fmla="*/ 392 h 502"/>
                <a:gd name="T118" fmla="*/ 1338 w 1605"/>
                <a:gd name="T119"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502">
                  <a:moveTo>
                    <a:pt x="58" y="4"/>
                  </a:moveTo>
                  <a:lnTo>
                    <a:pt x="77" y="4"/>
                  </a:lnTo>
                  <a:lnTo>
                    <a:pt x="134" y="197"/>
                  </a:lnTo>
                  <a:lnTo>
                    <a:pt x="117" y="197"/>
                  </a:lnTo>
                  <a:lnTo>
                    <a:pt x="103" y="146"/>
                  </a:lnTo>
                  <a:lnTo>
                    <a:pt x="31" y="146"/>
                  </a:lnTo>
                  <a:lnTo>
                    <a:pt x="16" y="197"/>
                  </a:lnTo>
                  <a:lnTo>
                    <a:pt x="0" y="197"/>
                  </a:lnTo>
                  <a:lnTo>
                    <a:pt x="58" y="4"/>
                  </a:lnTo>
                  <a:close/>
                  <a:moveTo>
                    <a:pt x="36" y="131"/>
                  </a:moveTo>
                  <a:lnTo>
                    <a:pt x="98" y="131"/>
                  </a:lnTo>
                  <a:lnTo>
                    <a:pt x="67" y="22"/>
                  </a:lnTo>
                  <a:lnTo>
                    <a:pt x="66" y="22"/>
                  </a:lnTo>
                  <a:lnTo>
                    <a:pt x="36" y="131"/>
                  </a:lnTo>
                  <a:close/>
                  <a:moveTo>
                    <a:pt x="168" y="197"/>
                  </a:moveTo>
                  <a:lnTo>
                    <a:pt x="168" y="18"/>
                  </a:lnTo>
                  <a:lnTo>
                    <a:pt x="123" y="18"/>
                  </a:lnTo>
                  <a:lnTo>
                    <a:pt x="123" y="4"/>
                  </a:lnTo>
                  <a:lnTo>
                    <a:pt x="228" y="4"/>
                  </a:lnTo>
                  <a:lnTo>
                    <a:pt x="228" y="18"/>
                  </a:lnTo>
                  <a:lnTo>
                    <a:pt x="184" y="18"/>
                  </a:lnTo>
                  <a:lnTo>
                    <a:pt x="184" y="197"/>
                  </a:lnTo>
                  <a:lnTo>
                    <a:pt x="168" y="197"/>
                  </a:lnTo>
                  <a:close/>
                  <a:moveTo>
                    <a:pt x="280" y="197"/>
                  </a:moveTo>
                  <a:lnTo>
                    <a:pt x="280" y="18"/>
                  </a:lnTo>
                  <a:lnTo>
                    <a:pt x="235" y="18"/>
                  </a:lnTo>
                  <a:lnTo>
                    <a:pt x="235" y="4"/>
                  </a:lnTo>
                  <a:lnTo>
                    <a:pt x="341" y="4"/>
                  </a:lnTo>
                  <a:lnTo>
                    <a:pt x="341" y="18"/>
                  </a:lnTo>
                  <a:lnTo>
                    <a:pt x="296" y="18"/>
                  </a:lnTo>
                  <a:lnTo>
                    <a:pt x="296" y="197"/>
                  </a:lnTo>
                  <a:lnTo>
                    <a:pt x="280" y="197"/>
                  </a:lnTo>
                  <a:close/>
                  <a:moveTo>
                    <a:pt x="375" y="100"/>
                  </a:moveTo>
                  <a:lnTo>
                    <a:pt x="375" y="122"/>
                  </a:lnTo>
                  <a:lnTo>
                    <a:pt x="376" y="139"/>
                  </a:lnTo>
                  <a:lnTo>
                    <a:pt x="378" y="152"/>
                  </a:lnTo>
                  <a:lnTo>
                    <a:pt x="380" y="162"/>
                  </a:lnTo>
                  <a:lnTo>
                    <a:pt x="386" y="173"/>
                  </a:lnTo>
                  <a:lnTo>
                    <a:pt x="393" y="180"/>
                  </a:lnTo>
                  <a:lnTo>
                    <a:pt x="402" y="185"/>
                  </a:lnTo>
                  <a:lnTo>
                    <a:pt x="414" y="186"/>
                  </a:lnTo>
                  <a:lnTo>
                    <a:pt x="426" y="185"/>
                  </a:lnTo>
                  <a:lnTo>
                    <a:pt x="435" y="180"/>
                  </a:lnTo>
                  <a:lnTo>
                    <a:pt x="442" y="173"/>
                  </a:lnTo>
                  <a:lnTo>
                    <a:pt x="448" y="162"/>
                  </a:lnTo>
                  <a:lnTo>
                    <a:pt x="451" y="152"/>
                  </a:lnTo>
                  <a:lnTo>
                    <a:pt x="452" y="139"/>
                  </a:lnTo>
                  <a:lnTo>
                    <a:pt x="453" y="122"/>
                  </a:lnTo>
                  <a:lnTo>
                    <a:pt x="453" y="100"/>
                  </a:lnTo>
                  <a:lnTo>
                    <a:pt x="453" y="72"/>
                  </a:lnTo>
                  <a:lnTo>
                    <a:pt x="451" y="52"/>
                  </a:lnTo>
                  <a:lnTo>
                    <a:pt x="448" y="37"/>
                  </a:lnTo>
                  <a:lnTo>
                    <a:pt x="442" y="27"/>
                  </a:lnTo>
                  <a:lnTo>
                    <a:pt x="435" y="20"/>
                  </a:lnTo>
                  <a:lnTo>
                    <a:pt x="426" y="15"/>
                  </a:lnTo>
                  <a:lnTo>
                    <a:pt x="414" y="14"/>
                  </a:lnTo>
                  <a:lnTo>
                    <a:pt x="402" y="15"/>
                  </a:lnTo>
                  <a:lnTo>
                    <a:pt x="393" y="20"/>
                  </a:lnTo>
                  <a:lnTo>
                    <a:pt x="386" y="27"/>
                  </a:lnTo>
                  <a:lnTo>
                    <a:pt x="380" y="37"/>
                  </a:lnTo>
                  <a:lnTo>
                    <a:pt x="377" y="52"/>
                  </a:lnTo>
                  <a:lnTo>
                    <a:pt x="375" y="72"/>
                  </a:lnTo>
                  <a:lnTo>
                    <a:pt x="375" y="100"/>
                  </a:lnTo>
                  <a:close/>
                  <a:moveTo>
                    <a:pt x="359" y="100"/>
                  </a:moveTo>
                  <a:lnTo>
                    <a:pt x="359" y="77"/>
                  </a:lnTo>
                  <a:lnTo>
                    <a:pt x="361" y="57"/>
                  </a:lnTo>
                  <a:lnTo>
                    <a:pt x="363" y="41"/>
                  </a:lnTo>
                  <a:lnTo>
                    <a:pt x="366" y="30"/>
                  </a:lnTo>
                  <a:lnTo>
                    <a:pt x="373" y="17"/>
                  </a:lnTo>
                  <a:lnTo>
                    <a:pt x="384" y="7"/>
                  </a:lnTo>
                  <a:lnTo>
                    <a:pt x="398" y="2"/>
                  </a:lnTo>
                  <a:lnTo>
                    <a:pt x="414" y="0"/>
                  </a:lnTo>
                  <a:lnTo>
                    <a:pt x="431" y="2"/>
                  </a:lnTo>
                  <a:lnTo>
                    <a:pt x="445" y="7"/>
                  </a:lnTo>
                  <a:lnTo>
                    <a:pt x="455" y="17"/>
                  </a:lnTo>
                  <a:lnTo>
                    <a:pt x="462" y="30"/>
                  </a:lnTo>
                  <a:lnTo>
                    <a:pt x="465" y="41"/>
                  </a:lnTo>
                  <a:lnTo>
                    <a:pt x="468" y="57"/>
                  </a:lnTo>
                  <a:lnTo>
                    <a:pt x="469" y="77"/>
                  </a:lnTo>
                  <a:lnTo>
                    <a:pt x="469" y="100"/>
                  </a:lnTo>
                  <a:lnTo>
                    <a:pt x="469" y="124"/>
                  </a:lnTo>
                  <a:lnTo>
                    <a:pt x="468" y="143"/>
                  </a:lnTo>
                  <a:lnTo>
                    <a:pt x="465" y="158"/>
                  </a:lnTo>
                  <a:lnTo>
                    <a:pt x="462" y="169"/>
                  </a:lnTo>
                  <a:lnTo>
                    <a:pt x="455" y="184"/>
                  </a:lnTo>
                  <a:lnTo>
                    <a:pt x="445" y="193"/>
                  </a:lnTo>
                  <a:lnTo>
                    <a:pt x="431" y="199"/>
                  </a:lnTo>
                  <a:lnTo>
                    <a:pt x="414" y="200"/>
                  </a:lnTo>
                  <a:lnTo>
                    <a:pt x="398" y="199"/>
                  </a:lnTo>
                  <a:lnTo>
                    <a:pt x="384" y="193"/>
                  </a:lnTo>
                  <a:lnTo>
                    <a:pt x="373" y="184"/>
                  </a:lnTo>
                  <a:lnTo>
                    <a:pt x="366" y="169"/>
                  </a:lnTo>
                  <a:lnTo>
                    <a:pt x="363" y="158"/>
                  </a:lnTo>
                  <a:lnTo>
                    <a:pt x="361" y="143"/>
                  </a:lnTo>
                  <a:lnTo>
                    <a:pt x="359" y="124"/>
                  </a:lnTo>
                  <a:lnTo>
                    <a:pt x="359" y="100"/>
                  </a:lnTo>
                  <a:close/>
                  <a:moveTo>
                    <a:pt x="548" y="103"/>
                  </a:moveTo>
                  <a:lnTo>
                    <a:pt x="518" y="103"/>
                  </a:lnTo>
                  <a:lnTo>
                    <a:pt x="518" y="197"/>
                  </a:lnTo>
                  <a:lnTo>
                    <a:pt x="501" y="197"/>
                  </a:lnTo>
                  <a:lnTo>
                    <a:pt x="501" y="4"/>
                  </a:lnTo>
                  <a:lnTo>
                    <a:pt x="551" y="4"/>
                  </a:lnTo>
                  <a:lnTo>
                    <a:pt x="567" y="5"/>
                  </a:lnTo>
                  <a:lnTo>
                    <a:pt x="579" y="8"/>
                  </a:lnTo>
                  <a:lnTo>
                    <a:pt x="587" y="13"/>
                  </a:lnTo>
                  <a:lnTo>
                    <a:pt x="592" y="22"/>
                  </a:lnTo>
                  <a:lnTo>
                    <a:pt x="595" y="34"/>
                  </a:lnTo>
                  <a:lnTo>
                    <a:pt x="596" y="50"/>
                  </a:lnTo>
                  <a:lnTo>
                    <a:pt x="594" y="67"/>
                  </a:lnTo>
                  <a:lnTo>
                    <a:pt x="591" y="79"/>
                  </a:lnTo>
                  <a:lnTo>
                    <a:pt x="585" y="87"/>
                  </a:lnTo>
                  <a:lnTo>
                    <a:pt x="578" y="92"/>
                  </a:lnTo>
                  <a:lnTo>
                    <a:pt x="568" y="95"/>
                  </a:lnTo>
                  <a:lnTo>
                    <a:pt x="568" y="96"/>
                  </a:lnTo>
                  <a:lnTo>
                    <a:pt x="579" y="99"/>
                  </a:lnTo>
                  <a:lnTo>
                    <a:pt x="586" y="103"/>
                  </a:lnTo>
                  <a:lnTo>
                    <a:pt x="590" y="112"/>
                  </a:lnTo>
                  <a:lnTo>
                    <a:pt x="593" y="125"/>
                  </a:lnTo>
                  <a:lnTo>
                    <a:pt x="594" y="136"/>
                  </a:lnTo>
                  <a:lnTo>
                    <a:pt x="594" y="152"/>
                  </a:lnTo>
                  <a:lnTo>
                    <a:pt x="594" y="175"/>
                  </a:lnTo>
                  <a:lnTo>
                    <a:pt x="595" y="175"/>
                  </a:lnTo>
                  <a:lnTo>
                    <a:pt x="595" y="183"/>
                  </a:lnTo>
                  <a:lnTo>
                    <a:pt x="596" y="197"/>
                  </a:lnTo>
                  <a:lnTo>
                    <a:pt x="581" y="197"/>
                  </a:lnTo>
                  <a:lnTo>
                    <a:pt x="580" y="192"/>
                  </a:lnTo>
                  <a:lnTo>
                    <a:pt x="580" y="182"/>
                  </a:lnTo>
                  <a:lnTo>
                    <a:pt x="579" y="167"/>
                  </a:lnTo>
                  <a:lnTo>
                    <a:pt x="579" y="148"/>
                  </a:lnTo>
                  <a:lnTo>
                    <a:pt x="579" y="133"/>
                  </a:lnTo>
                  <a:lnTo>
                    <a:pt x="576" y="122"/>
                  </a:lnTo>
                  <a:lnTo>
                    <a:pt x="572" y="113"/>
                  </a:lnTo>
                  <a:lnTo>
                    <a:pt x="566" y="107"/>
                  </a:lnTo>
                  <a:lnTo>
                    <a:pt x="557" y="104"/>
                  </a:lnTo>
                  <a:lnTo>
                    <a:pt x="548" y="103"/>
                  </a:lnTo>
                  <a:close/>
                  <a:moveTo>
                    <a:pt x="518" y="18"/>
                  </a:moveTo>
                  <a:lnTo>
                    <a:pt x="518" y="88"/>
                  </a:lnTo>
                  <a:lnTo>
                    <a:pt x="544" y="88"/>
                  </a:lnTo>
                  <a:lnTo>
                    <a:pt x="555" y="87"/>
                  </a:lnTo>
                  <a:lnTo>
                    <a:pt x="565" y="85"/>
                  </a:lnTo>
                  <a:lnTo>
                    <a:pt x="572" y="81"/>
                  </a:lnTo>
                  <a:lnTo>
                    <a:pt x="576" y="74"/>
                  </a:lnTo>
                  <a:lnTo>
                    <a:pt x="579" y="63"/>
                  </a:lnTo>
                  <a:lnTo>
                    <a:pt x="580" y="50"/>
                  </a:lnTo>
                  <a:lnTo>
                    <a:pt x="579" y="38"/>
                  </a:lnTo>
                  <a:lnTo>
                    <a:pt x="577" y="29"/>
                  </a:lnTo>
                  <a:lnTo>
                    <a:pt x="573" y="24"/>
                  </a:lnTo>
                  <a:lnTo>
                    <a:pt x="564" y="19"/>
                  </a:lnTo>
                  <a:lnTo>
                    <a:pt x="550" y="18"/>
                  </a:lnTo>
                  <a:lnTo>
                    <a:pt x="518" y="18"/>
                  </a:lnTo>
                  <a:close/>
                  <a:moveTo>
                    <a:pt x="646" y="197"/>
                  </a:moveTo>
                  <a:lnTo>
                    <a:pt x="630" y="197"/>
                  </a:lnTo>
                  <a:lnTo>
                    <a:pt x="630" y="4"/>
                  </a:lnTo>
                  <a:lnTo>
                    <a:pt x="655" y="4"/>
                  </a:lnTo>
                  <a:lnTo>
                    <a:pt x="728" y="174"/>
                  </a:lnTo>
                  <a:lnTo>
                    <a:pt x="729" y="173"/>
                  </a:lnTo>
                  <a:lnTo>
                    <a:pt x="729" y="4"/>
                  </a:lnTo>
                  <a:lnTo>
                    <a:pt x="746" y="4"/>
                  </a:lnTo>
                  <a:lnTo>
                    <a:pt x="746" y="197"/>
                  </a:lnTo>
                  <a:lnTo>
                    <a:pt x="721" y="197"/>
                  </a:lnTo>
                  <a:lnTo>
                    <a:pt x="647" y="25"/>
                  </a:lnTo>
                  <a:lnTo>
                    <a:pt x="646" y="25"/>
                  </a:lnTo>
                  <a:lnTo>
                    <a:pt x="646" y="197"/>
                  </a:lnTo>
                  <a:close/>
                  <a:moveTo>
                    <a:pt x="784" y="4"/>
                  </a:moveTo>
                  <a:lnTo>
                    <a:pt x="867" y="4"/>
                  </a:lnTo>
                  <a:lnTo>
                    <a:pt x="867" y="18"/>
                  </a:lnTo>
                  <a:lnTo>
                    <a:pt x="800" y="18"/>
                  </a:lnTo>
                  <a:lnTo>
                    <a:pt x="800" y="90"/>
                  </a:lnTo>
                  <a:lnTo>
                    <a:pt x="864" y="90"/>
                  </a:lnTo>
                  <a:lnTo>
                    <a:pt x="864" y="104"/>
                  </a:lnTo>
                  <a:lnTo>
                    <a:pt x="800" y="104"/>
                  </a:lnTo>
                  <a:lnTo>
                    <a:pt x="800" y="183"/>
                  </a:lnTo>
                  <a:lnTo>
                    <a:pt x="869" y="183"/>
                  </a:lnTo>
                  <a:lnTo>
                    <a:pt x="869" y="197"/>
                  </a:lnTo>
                  <a:lnTo>
                    <a:pt x="784" y="197"/>
                  </a:lnTo>
                  <a:lnTo>
                    <a:pt x="784" y="4"/>
                  </a:lnTo>
                  <a:close/>
                  <a:moveTo>
                    <a:pt x="932" y="197"/>
                  </a:moveTo>
                  <a:lnTo>
                    <a:pt x="932" y="117"/>
                  </a:lnTo>
                  <a:lnTo>
                    <a:pt x="880" y="4"/>
                  </a:lnTo>
                  <a:lnTo>
                    <a:pt x="898" y="4"/>
                  </a:lnTo>
                  <a:lnTo>
                    <a:pt x="940" y="99"/>
                  </a:lnTo>
                  <a:lnTo>
                    <a:pt x="984" y="4"/>
                  </a:lnTo>
                  <a:lnTo>
                    <a:pt x="1000" y="4"/>
                  </a:lnTo>
                  <a:lnTo>
                    <a:pt x="948" y="117"/>
                  </a:lnTo>
                  <a:lnTo>
                    <a:pt x="948" y="197"/>
                  </a:lnTo>
                  <a:lnTo>
                    <a:pt x="932" y="197"/>
                  </a:lnTo>
                  <a:close/>
                  <a:moveTo>
                    <a:pt x="1116" y="53"/>
                  </a:moveTo>
                  <a:lnTo>
                    <a:pt x="1099" y="53"/>
                  </a:lnTo>
                  <a:lnTo>
                    <a:pt x="1098" y="40"/>
                  </a:lnTo>
                  <a:lnTo>
                    <a:pt x="1096" y="31"/>
                  </a:lnTo>
                  <a:lnTo>
                    <a:pt x="1092" y="24"/>
                  </a:lnTo>
                  <a:lnTo>
                    <a:pt x="1087" y="19"/>
                  </a:lnTo>
                  <a:lnTo>
                    <a:pt x="1079" y="15"/>
                  </a:lnTo>
                  <a:lnTo>
                    <a:pt x="1068" y="14"/>
                  </a:lnTo>
                  <a:lnTo>
                    <a:pt x="1054" y="16"/>
                  </a:lnTo>
                  <a:lnTo>
                    <a:pt x="1044" y="21"/>
                  </a:lnTo>
                  <a:lnTo>
                    <a:pt x="1037" y="31"/>
                  </a:lnTo>
                  <a:lnTo>
                    <a:pt x="1035" y="44"/>
                  </a:lnTo>
                  <a:lnTo>
                    <a:pt x="1036" y="56"/>
                  </a:lnTo>
                  <a:lnTo>
                    <a:pt x="1039" y="65"/>
                  </a:lnTo>
                  <a:lnTo>
                    <a:pt x="1046" y="72"/>
                  </a:lnTo>
                  <a:lnTo>
                    <a:pt x="1070" y="89"/>
                  </a:lnTo>
                  <a:lnTo>
                    <a:pt x="1092" y="104"/>
                  </a:lnTo>
                  <a:lnTo>
                    <a:pt x="1102" y="113"/>
                  </a:lnTo>
                  <a:lnTo>
                    <a:pt x="1109" y="121"/>
                  </a:lnTo>
                  <a:lnTo>
                    <a:pt x="1114" y="133"/>
                  </a:lnTo>
                  <a:lnTo>
                    <a:pt x="1116" y="149"/>
                  </a:lnTo>
                  <a:lnTo>
                    <a:pt x="1114" y="167"/>
                  </a:lnTo>
                  <a:lnTo>
                    <a:pt x="1108" y="182"/>
                  </a:lnTo>
                  <a:lnTo>
                    <a:pt x="1098" y="192"/>
                  </a:lnTo>
                  <a:lnTo>
                    <a:pt x="1084" y="198"/>
                  </a:lnTo>
                  <a:lnTo>
                    <a:pt x="1067" y="200"/>
                  </a:lnTo>
                  <a:lnTo>
                    <a:pt x="1052" y="199"/>
                  </a:lnTo>
                  <a:lnTo>
                    <a:pt x="1038" y="194"/>
                  </a:lnTo>
                  <a:lnTo>
                    <a:pt x="1028" y="186"/>
                  </a:lnTo>
                  <a:lnTo>
                    <a:pt x="1021" y="175"/>
                  </a:lnTo>
                  <a:lnTo>
                    <a:pt x="1018" y="160"/>
                  </a:lnTo>
                  <a:lnTo>
                    <a:pt x="1017" y="142"/>
                  </a:lnTo>
                  <a:lnTo>
                    <a:pt x="1033" y="142"/>
                  </a:lnTo>
                  <a:lnTo>
                    <a:pt x="1034" y="155"/>
                  </a:lnTo>
                  <a:lnTo>
                    <a:pt x="1036" y="164"/>
                  </a:lnTo>
                  <a:lnTo>
                    <a:pt x="1038" y="173"/>
                  </a:lnTo>
                  <a:lnTo>
                    <a:pt x="1046" y="180"/>
                  </a:lnTo>
                  <a:lnTo>
                    <a:pt x="1055" y="185"/>
                  </a:lnTo>
                  <a:lnTo>
                    <a:pt x="1068" y="186"/>
                  </a:lnTo>
                  <a:lnTo>
                    <a:pt x="1079" y="185"/>
                  </a:lnTo>
                  <a:lnTo>
                    <a:pt x="1088" y="181"/>
                  </a:lnTo>
                  <a:lnTo>
                    <a:pt x="1094" y="174"/>
                  </a:lnTo>
                  <a:lnTo>
                    <a:pt x="1098" y="164"/>
                  </a:lnTo>
                  <a:lnTo>
                    <a:pt x="1099" y="152"/>
                  </a:lnTo>
                  <a:lnTo>
                    <a:pt x="1098" y="141"/>
                  </a:lnTo>
                  <a:lnTo>
                    <a:pt x="1094" y="131"/>
                  </a:lnTo>
                  <a:lnTo>
                    <a:pt x="1088" y="123"/>
                  </a:lnTo>
                  <a:lnTo>
                    <a:pt x="1082" y="119"/>
                  </a:lnTo>
                  <a:lnTo>
                    <a:pt x="1072" y="111"/>
                  </a:lnTo>
                  <a:lnTo>
                    <a:pt x="1057" y="100"/>
                  </a:lnTo>
                  <a:lnTo>
                    <a:pt x="1042" y="90"/>
                  </a:lnTo>
                  <a:lnTo>
                    <a:pt x="1031" y="81"/>
                  </a:lnTo>
                  <a:lnTo>
                    <a:pt x="1025" y="73"/>
                  </a:lnTo>
                  <a:lnTo>
                    <a:pt x="1021" y="62"/>
                  </a:lnTo>
                  <a:lnTo>
                    <a:pt x="1020" y="46"/>
                  </a:lnTo>
                  <a:lnTo>
                    <a:pt x="1021" y="30"/>
                  </a:lnTo>
                  <a:lnTo>
                    <a:pt x="1027" y="17"/>
                  </a:lnTo>
                  <a:lnTo>
                    <a:pt x="1037" y="7"/>
                  </a:lnTo>
                  <a:lnTo>
                    <a:pt x="1052" y="2"/>
                  </a:lnTo>
                  <a:lnTo>
                    <a:pt x="1069" y="0"/>
                  </a:lnTo>
                  <a:lnTo>
                    <a:pt x="1086" y="2"/>
                  </a:lnTo>
                  <a:lnTo>
                    <a:pt x="1098" y="8"/>
                  </a:lnTo>
                  <a:lnTo>
                    <a:pt x="1109" y="19"/>
                  </a:lnTo>
                  <a:lnTo>
                    <a:pt x="1114" y="33"/>
                  </a:lnTo>
                  <a:lnTo>
                    <a:pt x="1116" y="53"/>
                  </a:lnTo>
                  <a:close/>
                  <a:moveTo>
                    <a:pt x="1246" y="4"/>
                  </a:moveTo>
                  <a:lnTo>
                    <a:pt x="1265" y="4"/>
                  </a:lnTo>
                  <a:lnTo>
                    <a:pt x="1322" y="197"/>
                  </a:lnTo>
                  <a:lnTo>
                    <a:pt x="1306" y="197"/>
                  </a:lnTo>
                  <a:lnTo>
                    <a:pt x="1291" y="146"/>
                  </a:lnTo>
                  <a:lnTo>
                    <a:pt x="1219" y="146"/>
                  </a:lnTo>
                  <a:lnTo>
                    <a:pt x="1205" y="197"/>
                  </a:lnTo>
                  <a:lnTo>
                    <a:pt x="1189" y="197"/>
                  </a:lnTo>
                  <a:lnTo>
                    <a:pt x="1246" y="4"/>
                  </a:lnTo>
                  <a:close/>
                  <a:moveTo>
                    <a:pt x="1225" y="131"/>
                  </a:moveTo>
                  <a:lnTo>
                    <a:pt x="1287" y="131"/>
                  </a:lnTo>
                  <a:lnTo>
                    <a:pt x="1255" y="22"/>
                  </a:lnTo>
                  <a:lnTo>
                    <a:pt x="1255" y="22"/>
                  </a:lnTo>
                  <a:lnTo>
                    <a:pt x="1225" y="131"/>
                  </a:lnTo>
                  <a:close/>
                  <a:moveTo>
                    <a:pt x="1362" y="197"/>
                  </a:moveTo>
                  <a:lnTo>
                    <a:pt x="1346" y="197"/>
                  </a:lnTo>
                  <a:lnTo>
                    <a:pt x="1346" y="4"/>
                  </a:lnTo>
                  <a:lnTo>
                    <a:pt x="1370" y="4"/>
                  </a:lnTo>
                  <a:lnTo>
                    <a:pt x="1444" y="174"/>
                  </a:lnTo>
                  <a:lnTo>
                    <a:pt x="1444" y="173"/>
                  </a:lnTo>
                  <a:lnTo>
                    <a:pt x="1444" y="4"/>
                  </a:lnTo>
                  <a:lnTo>
                    <a:pt x="1460" y="4"/>
                  </a:lnTo>
                  <a:lnTo>
                    <a:pt x="1460" y="197"/>
                  </a:lnTo>
                  <a:lnTo>
                    <a:pt x="1436" y="197"/>
                  </a:lnTo>
                  <a:lnTo>
                    <a:pt x="1362" y="25"/>
                  </a:lnTo>
                  <a:lnTo>
                    <a:pt x="1362" y="25"/>
                  </a:lnTo>
                  <a:lnTo>
                    <a:pt x="1362" y="197"/>
                  </a:lnTo>
                  <a:close/>
                  <a:moveTo>
                    <a:pt x="1515" y="18"/>
                  </a:moveTo>
                  <a:lnTo>
                    <a:pt x="1515" y="183"/>
                  </a:lnTo>
                  <a:lnTo>
                    <a:pt x="1535" y="183"/>
                  </a:lnTo>
                  <a:lnTo>
                    <a:pt x="1550" y="182"/>
                  </a:lnTo>
                  <a:lnTo>
                    <a:pt x="1562" y="180"/>
                  </a:lnTo>
                  <a:lnTo>
                    <a:pt x="1571" y="176"/>
                  </a:lnTo>
                  <a:lnTo>
                    <a:pt x="1577" y="169"/>
                  </a:lnTo>
                  <a:lnTo>
                    <a:pt x="1582" y="160"/>
                  </a:lnTo>
                  <a:lnTo>
                    <a:pt x="1586" y="148"/>
                  </a:lnTo>
                  <a:lnTo>
                    <a:pt x="1588" y="135"/>
                  </a:lnTo>
                  <a:lnTo>
                    <a:pt x="1589" y="115"/>
                  </a:lnTo>
                  <a:lnTo>
                    <a:pt x="1589" y="89"/>
                  </a:lnTo>
                  <a:lnTo>
                    <a:pt x="1588" y="70"/>
                  </a:lnTo>
                  <a:lnTo>
                    <a:pt x="1587" y="54"/>
                  </a:lnTo>
                  <a:lnTo>
                    <a:pt x="1584" y="41"/>
                  </a:lnTo>
                  <a:lnTo>
                    <a:pt x="1579" y="33"/>
                  </a:lnTo>
                  <a:lnTo>
                    <a:pt x="1573" y="26"/>
                  </a:lnTo>
                  <a:lnTo>
                    <a:pt x="1563" y="21"/>
                  </a:lnTo>
                  <a:lnTo>
                    <a:pt x="1551" y="19"/>
                  </a:lnTo>
                  <a:lnTo>
                    <a:pt x="1537" y="18"/>
                  </a:lnTo>
                  <a:lnTo>
                    <a:pt x="1515" y="18"/>
                  </a:lnTo>
                  <a:close/>
                  <a:moveTo>
                    <a:pt x="1499" y="197"/>
                  </a:moveTo>
                  <a:lnTo>
                    <a:pt x="1499" y="4"/>
                  </a:lnTo>
                  <a:lnTo>
                    <a:pt x="1547" y="4"/>
                  </a:lnTo>
                  <a:lnTo>
                    <a:pt x="1564" y="5"/>
                  </a:lnTo>
                  <a:lnTo>
                    <a:pt x="1577" y="9"/>
                  </a:lnTo>
                  <a:lnTo>
                    <a:pt x="1588" y="17"/>
                  </a:lnTo>
                  <a:lnTo>
                    <a:pt x="1595" y="27"/>
                  </a:lnTo>
                  <a:lnTo>
                    <a:pt x="1599" y="39"/>
                  </a:lnTo>
                  <a:lnTo>
                    <a:pt x="1602" y="56"/>
                  </a:lnTo>
                  <a:lnTo>
                    <a:pt x="1604" y="76"/>
                  </a:lnTo>
                  <a:lnTo>
                    <a:pt x="1605" y="100"/>
                  </a:lnTo>
                  <a:lnTo>
                    <a:pt x="1604" y="125"/>
                  </a:lnTo>
                  <a:lnTo>
                    <a:pt x="1602" y="145"/>
                  </a:lnTo>
                  <a:lnTo>
                    <a:pt x="1598" y="161"/>
                  </a:lnTo>
                  <a:lnTo>
                    <a:pt x="1594" y="173"/>
                  </a:lnTo>
                  <a:lnTo>
                    <a:pt x="1585" y="184"/>
                  </a:lnTo>
                  <a:lnTo>
                    <a:pt x="1573" y="191"/>
                  </a:lnTo>
                  <a:lnTo>
                    <a:pt x="1559" y="195"/>
                  </a:lnTo>
                  <a:lnTo>
                    <a:pt x="1541" y="197"/>
                  </a:lnTo>
                  <a:lnTo>
                    <a:pt x="1499" y="197"/>
                  </a:lnTo>
                  <a:close/>
                  <a:moveTo>
                    <a:pt x="296" y="305"/>
                  </a:moveTo>
                  <a:lnTo>
                    <a:pt x="315" y="305"/>
                  </a:lnTo>
                  <a:lnTo>
                    <a:pt x="372" y="498"/>
                  </a:lnTo>
                  <a:lnTo>
                    <a:pt x="355" y="498"/>
                  </a:lnTo>
                  <a:lnTo>
                    <a:pt x="341" y="447"/>
                  </a:lnTo>
                  <a:lnTo>
                    <a:pt x="270" y="447"/>
                  </a:lnTo>
                  <a:lnTo>
                    <a:pt x="254" y="498"/>
                  </a:lnTo>
                  <a:lnTo>
                    <a:pt x="239" y="498"/>
                  </a:lnTo>
                  <a:lnTo>
                    <a:pt x="296" y="305"/>
                  </a:lnTo>
                  <a:close/>
                  <a:moveTo>
                    <a:pt x="274" y="433"/>
                  </a:moveTo>
                  <a:lnTo>
                    <a:pt x="337" y="433"/>
                  </a:lnTo>
                  <a:lnTo>
                    <a:pt x="305" y="324"/>
                  </a:lnTo>
                  <a:lnTo>
                    <a:pt x="305" y="324"/>
                  </a:lnTo>
                  <a:lnTo>
                    <a:pt x="274" y="433"/>
                  </a:lnTo>
                  <a:close/>
                  <a:moveTo>
                    <a:pt x="411" y="319"/>
                  </a:moveTo>
                  <a:lnTo>
                    <a:pt x="411" y="484"/>
                  </a:lnTo>
                  <a:lnTo>
                    <a:pt x="430" y="484"/>
                  </a:lnTo>
                  <a:lnTo>
                    <a:pt x="446" y="483"/>
                  </a:lnTo>
                  <a:lnTo>
                    <a:pt x="458" y="481"/>
                  </a:lnTo>
                  <a:lnTo>
                    <a:pt x="467" y="477"/>
                  </a:lnTo>
                  <a:lnTo>
                    <a:pt x="473" y="471"/>
                  </a:lnTo>
                  <a:lnTo>
                    <a:pt x="478" y="462"/>
                  </a:lnTo>
                  <a:lnTo>
                    <a:pt x="481" y="450"/>
                  </a:lnTo>
                  <a:lnTo>
                    <a:pt x="483" y="436"/>
                  </a:lnTo>
                  <a:lnTo>
                    <a:pt x="484" y="417"/>
                  </a:lnTo>
                  <a:lnTo>
                    <a:pt x="484" y="391"/>
                  </a:lnTo>
                  <a:lnTo>
                    <a:pt x="483" y="371"/>
                  </a:lnTo>
                  <a:lnTo>
                    <a:pt x="482" y="356"/>
                  </a:lnTo>
                  <a:lnTo>
                    <a:pt x="479" y="343"/>
                  </a:lnTo>
                  <a:lnTo>
                    <a:pt x="475" y="334"/>
                  </a:lnTo>
                  <a:lnTo>
                    <a:pt x="469" y="328"/>
                  </a:lnTo>
                  <a:lnTo>
                    <a:pt x="459" y="323"/>
                  </a:lnTo>
                  <a:lnTo>
                    <a:pt x="447" y="320"/>
                  </a:lnTo>
                  <a:lnTo>
                    <a:pt x="432" y="319"/>
                  </a:lnTo>
                  <a:lnTo>
                    <a:pt x="411" y="319"/>
                  </a:lnTo>
                  <a:close/>
                  <a:moveTo>
                    <a:pt x="395" y="498"/>
                  </a:moveTo>
                  <a:lnTo>
                    <a:pt x="395" y="305"/>
                  </a:lnTo>
                  <a:lnTo>
                    <a:pt x="442" y="305"/>
                  </a:lnTo>
                  <a:lnTo>
                    <a:pt x="460" y="307"/>
                  </a:lnTo>
                  <a:lnTo>
                    <a:pt x="473" y="311"/>
                  </a:lnTo>
                  <a:lnTo>
                    <a:pt x="483" y="319"/>
                  </a:lnTo>
                  <a:lnTo>
                    <a:pt x="490" y="329"/>
                  </a:lnTo>
                  <a:lnTo>
                    <a:pt x="494" y="341"/>
                  </a:lnTo>
                  <a:lnTo>
                    <a:pt x="497" y="357"/>
                  </a:lnTo>
                  <a:lnTo>
                    <a:pt x="499" y="378"/>
                  </a:lnTo>
                  <a:lnTo>
                    <a:pt x="500" y="402"/>
                  </a:lnTo>
                  <a:lnTo>
                    <a:pt x="499" y="427"/>
                  </a:lnTo>
                  <a:lnTo>
                    <a:pt x="497" y="447"/>
                  </a:lnTo>
                  <a:lnTo>
                    <a:pt x="494" y="462"/>
                  </a:lnTo>
                  <a:lnTo>
                    <a:pt x="489" y="474"/>
                  </a:lnTo>
                  <a:lnTo>
                    <a:pt x="480" y="485"/>
                  </a:lnTo>
                  <a:lnTo>
                    <a:pt x="469" y="493"/>
                  </a:lnTo>
                  <a:lnTo>
                    <a:pt x="455" y="497"/>
                  </a:lnTo>
                  <a:lnTo>
                    <a:pt x="436" y="498"/>
                  </a:lnTo>
                  <a:lnTo>
                    <a:pt x="395" y="498"/>
                  </a:lnTo>
                  <a:close/>
                  <a:moveTo>
                    <a:pt x="580" y="478"/>
                  </a:moveTo>
                  <a:lnTo>
                    <a:pt x="625" y="305"/>
                  </a:lnTo>
                  <a:lnTo>
                    <a:pt x="640" y="305"/>
                  </a:lnTo>
                  <a:lnTo>
                    <a:pt x="589" y="498"/>
                  </a:lnTo>
                  <a:lnTo>
                    <a:pt x="570" y="498"/>
                  </a:lnTo>
                  <a:lnTo>
                    <a:pt x="519" y="305"/>
                  </a:lnTo>
                  <a:lnTo>
                    <a:pt x="536" y="305"/>
                  </a:lnTo>
                  <a:lnTo>
                    <a:pt x="579" y="478"/>
                  </a:lnTo>
                  <a:lnTo>
                    <a:pt x="580" y="478"/>
                  </a:lnTo>
                  <a:close/>
                  <a:moveTo>
                    <a:pt x="673" y="401"/>
                  </a:moveTo>
                  <a:lnTo>
                    <a:pt x="674" y="423"/>
                  </a:lnTo>
                  <a:lnTo>
                    <a:pt x="675" y="441"/>
                  </a:lnTo>
                  <a:lnTo>
                    <a:pt x="676" y="454"/>
                  </a:lnTo>
                  <a:lnTo>
                    <a:pt x="678" y="463"/>
                  </a:lnTo>
                  <a:lnTo>
                    <a:pt x="684" y="474"/>
                  </a:lnTo>
                  <a:lnTo>
                    <a:pt x="691" y="482"/>
                  </a:lnTo>
                  <a:lnTo>
                    <a:pt x="701" y="486"/>
                  </a:lnTo>
                  <a:lnTo>
                    <a:pt x="713" y="488"/>
                  </a:lnTo>
                  <a:lnTo>
                    <a:pt x="724" y="486"/>
                  </a:lnTo>
                  <a:lnTo>
                    <a:pt x="734" y="482"/>
                  </a:lnTo>
                  <a:lnTo>
                    <a:pt x="741" y="474"/>
                  </a:lnTo>
                  <a:lnTo>
                    <a:pt x="747" y="463"/>
                  </a:lnTo>
                  <a:lnTo>
                    <a:pt x="749" y="454"/>
                  </a:lnTo>
                  <a:lnTo>
                    <a:pt x="751" y="441"/>
                  </a:lnTo>
                  <a:lnTo>
                    <a:pt x="752" y="423"/>
                  </a:lnTo>
                  <a:lnTo>
                    <a:pt x="752" y="401"/>
                  </a:lnTo>
                  <a:lnTo>
                    <a:pt x="751" y="374"/>
                  </a:lnTo>
                  <a:lnTo>
                    <a:pt x="750" y="353"/>
                  </a:lnTo>
                  <a:lnTo>
                    <a:pt x="747" y="339"/>
                  </a:lnTo>
                  <a:lnTo>
                    <a:pt x="741" y="329"/>
                  </a:lnTo>
                  <a:lnTo>
                    <a:pt x="734" y="322"/>
                  </a:lnTo>
                  <a:lnTo>
                    <a:pt x="724" y="317"/>
                  </a:lnTo>
                  <a:lnTo>
                    <a:pt x="713" y="316"/>
                  </a:lnTo>
                  <a:lnTo>
                    <a:pt x="701" y="317"/>
                  </a:lnTo>
                  <a:lnTo>
                    <a:pt x="691" y="322"/>
                  </a:lnTo>
                  <a:lnTo>
                    <a:pt x="684" y="329"/>
                  </a:lnTo>
                  <a:lnTo>
                    <a:pt x="678" y="339"/>
                  </a:lnTo>
                  <a:lnTo>
                    <a:pt x="676" y="353"/>
                  </a:lnTo>
                  <a:lnTo>
                    <a:pt x="674" y="374"/>
                  </a:lnTo>
                  <a:lnTo>
                    <a:pt x="673" y="401"/>
                  </a:lnTo>
                  <a:close/>
                  <a:moveTo>
                    <a:pt x="657" y="401"/>
                  </a:moveTo>
                  <a:lnTo>
                    <a:pt x="658" y="378"/>
                  </a:lnTo>
                  <a:lnTo>
                    <a:pt x="659" y="359"/>
                  </a:lnTo>
                  <a:lnTo>
                    <a:pt x="661" y="343"/>
                  </a:lnTo>
                  <a:lnTo>
                    <a:pt x="664" y="332"/>
                  </a:lnTo>
                  <a:lnTo>
                    <a:pt x="672" y="318"/>
                  </a:lnTo>
                  <a:lnTo>
                    <a:pt x="682" y="309"/>
                  </a:lnTo>
                  <a:lnTo>
                    <a:pt x="696" y="303"/>
                  </a:lnTo>
                  <a:lnTo>
                    <a:pt x="713" y="301"/>
                  </a:lnTo>
                  <a:lnTo>
                    <a:pt x="729" y="303"/>
                  </a:lnTo>
                  <a:lnTo>
                    <a:pt x="742" y="309"/>
                  </a:lnTo>
                  <a:lnTo>
                    <a:pt x="754" y="318"/>
                  </a:lnTo>
                  <a:lnTo>
                    <a:pt x="761" y="332"/>
                  </a:lnTo>
                  <a:lnTo>
                    <a:pt x="764" y="343"/>
                  </a:lnTo>
                  <a:lnTo>
                    <a:pt x="766" y="359"/>
                  </a:lnTo>
                  <a:lnTo>
                    <a:pt x="767" y="378"/>
                  </a:lnTo>
                  <a:lnTo>
                    <a:pt x="768" y="401"/>
                  </a:lnTo>
                  <a:lnTo>
                    <a:pt x="767" y="425"/>
                  </a:lnTo>
                  <a:lnTo>
                    <a:pt x="766" y="445"/>
                  </a:lnTo>
                  <a:lnTo>
                    <a:pt x="764" y="460"/>
                  </a:lnTo>
                  <a:lnTo>
                    <a:pt x="761" y="471"/>
                  </a:lnTo>
                  <a:lnTo>
                    <a:pt x="754" y="485"/>
                  </a:lnTo>
                  <a:lnTo>
                    <a:pt x="742" y="495"/>
                  </a:lnTo>
                  <a:lnTo>
                    <a:pt x="729" y="500"/>
                  </a:lnTo>
                  <a:lnTo>
                    <a:pt x="713" y="502"/>
                  </a:lnTo>
                  <a:lnTo>
                    <a:pt x="696" y="500"/>
                  </a:lnTo>
                  <a:lnTo>
                    <a:pt x="682" y="495"/>
                  </a:lnTo>
                  <a:lnTo>
                    <a:pt x="672" y="485"/>
                  </a:lnTo>
                  <a:lnTo>
                    <a:pt x="664" y="471"/>
                  </a:lnTo>
                  <a:lnTo>
                    <a:pt x="661" y="460"/>
                  </a:lnTo>
                  <a:lnTo>
                    <a:pt x="659" y="445"/>
                  </a:lnTo>
                  <a:lnTo>
                    <a:pt x="658" y="425"/>
                  </a:lnTo>
                  <a:lnTo>
                    <a:pt x="657" y="401"/>
                  </a:lnTo>
                  <a:close/>
                  <a:moveTo>
                    <a:pt x="852" y="502"/>
                  </a:moveTo>
                  <a:lnTo>
                    <a:pt x="835" y="500"/>
                  </a:lnTo>
                  <a:lnTo>
                    <a:pt x="822" y="495"/>
                  </a:lnTo>
                  <a:lnTo>
                    <a:pt x="812" y="485"/>
                  </a:lnTo>
                  <a:lnTo>
                    <a:pt x="805" y="471"/>
                  </a:lnTo>
                  <a:lnTo>
                    <a:pt x="801" y="460"/>
                  </a:lnTo>
                  <a:lnTo>
                    <a:pt x="798" y="445"/>
                  </a:lnTo>
                  <a:lnTo>
                    <a:pt x="797" y="425"/>
                  </a:lnTo>
                  <a:lnTo>
                    <a:pt x="797" y="401"/>
                  </a:lnTo>
                  <a:lnTo>
                    <a:pt x="797" y="378"/>
                  </a:lnTo>
                  <a:lnTo>
                    <a:pt x="798" y="359"/>
                  </a:lnTo>
                  <a:lnTo>
                    <a:pt x="801" y="343"/>
                  </a:lnTo>
                  <a:lnTo>
                    <a:pt x="805" y="332"/>
                  </a:lnTo>
                  <a:lnTo>
                    <a:pt x="812" y="318"/>
                  </a:lnTo>
                  <a:lnTo>
                    <a:pt x="822" y="309"/>
                  </a:lnTo>
                  <a:lnTo>
                    <a:pt x="835" y="303"/>
                  </a:lnTo>
                  <a:lnTo>
                    <a:pt x="852" y="301"/>
                  </a:lnTo>
                  <a:lnTo>
                    <a:pt x="866" y="303"/>
                  </a:lnTo>
                  <a:lnTo>
                    <a:pt x="877" y="307"/>
                  </a:lnTo>
                  <a:lnTo>
                    <a:pt x="885" y="313"/>
                  </a:lnTo>
                  <a:lnTo>
                    <a:pt x="891" y="323"/>
                  </a:lnTo>
                  <a:lnTo>
                    <a:pt x="896" y="337"/>
                  </a:lnTo>
                  <a:lnTo>
                    <a:pt x="897" y="358"/>
                  </a:lnTo>
                  <a:lnTo>
                    <a:pt x="881" y="358"/>
                  </a:lnTo>
                  <a:lnTo>
                    <a:pt x="880" y="342"/>
                  </a:lnTo>
                  <a:lnTo>
                    <a:pt x="877" y="330"/>
                  </a:lnTo>
                  <a:lnTo>
                    <a:pt x="871" y="322"/>
                  </a:lnTo>
                  <a:lnTo>
                    <a:pt x="862" y="317"/>
                  </a:lnTo>
                  <a:lnTo>
                    <a:pt x="852" y="316"/>
                  </a:lnTo>
                  <a:lnTo>
                    <a:pt x="840" y="317"/>
                  </a:lnTo>
                  <a:lnTo>
                    <a:pt x="831" y="322"/>
                  </a:lnTo>
                  <a:lnTo>
                    <a:pt x="824" y="329"/>
                  </a:lnTo>
                  <a:lnTo>
                    <a:pt x="819" y="339"/>
                  </a:lnTo>
                  <a:lnTo>
                    <a:pt x="816" y="353"/>
                  </a:lnTo>
                  <a:lnTo>
                    <a:pt x="814" y="374"/>
                  </a:lnTo>
                  <a:lnTo>
                    <a:pt x="814" y="401"/>
                  </a:lnTo>
                  <a:lnTo>
                    <a:pt x="814" y="423"/>
                  </a:lnTo>
                  <a:lnTo>
                    <a:pt x="815" y="441"/>
                  </a:lnTo>
                  <a:lnTo>
                    <a:pt x="816" y="454"/>
                  </a:lnTo>
                  <a:lnTo>
                    <a:pt x="819" y="463"/>
                  </a:lnTo>
                  <a:lnTo>
                    <a:pt x="824" y="474"/>
                  </a:lnTo>
                  <a:lnTo>
                    <a:pt x="831" y="482"/>
                  </a:lnTo>
                  <a:lnTo>
                    <a:pt x="840" y="486"/>
                  </a:lnTo>
                  <a:lnTo>
                    <a:pt x="852" y="488"/>
                  </a:lnTo>
                  <a:lnTo>
                    <a:pt x="862" y="486"/>
                  </a:lnTo>
                  <a:lnTo>
                    <a:pt x="871" y="481"/>
                  </a:lnTo>
                  <a:lnTo>
                    <a:pt x="876" y="471"/>
                  </a:lnTo>
                  <a:lnTo>
                    <a:pt x="880" y="459"/>
                  </a:lnTo>
                  <a:lnTo>
                    <a:pt x="881" y="443"/>
                  </a:lnTo>
                  <a:lnTo>
                    <a:pt x="898" y="443"/>
                  </a:lnTo>
                  <a:lnTo>
                    <a:pt x="896" y="461"/>
                  </a:lnTo>
                  <a:lnTo>
                    <a:pt x="891" y="478"/>
                  </a:lnTo>
                  <a:lnTo>
                    <a:pt x="885" y="489"/>
                  </a:lnTo>
                  <a:lnTo>
                    <a:pt x="876" y="496"/>
                  </a:lnTo>
                  <a:lnTo>
                    <a:pt x="865" y="501"/>
                  </a:lnTo>
                  <a:lnTo>
                    <a:pt x="852" y="502"/>
                  </a:lnTo>
                  <a:close/>
                  <a:moveTo>
                    <a:pt x="970" y="305"/>
                  </a:moveTo>
                  <a:lnTo>
                    <a:pt x="990" y="305"/>
                  </a:lnTo>
                  <a:lnTo>
                    <a:pt x="1046" y="498"/>
                  </a:lnTo>
                  <a:lnTo>
                    <a:pt x="1029" y="498"/>
                  </a:lnTo>
                  <a:lnTo>
                    <a:pt x="1014" y="447"/>
                  </a:lnTo>
                  <a:lnTo>
                    <a:pt x="943" y="447"/>
                  </a:lnTo>
                  <a:lnTo>
                    <a:pt x="929" y="498"/>
                  </a:lnTo>
                  <a:lnTo>
                    <a:pt x="912" y="498"/>
                  </a:lnTo>
                  <a:lnTo>
                    <a:pt x="970" y="305"/>
                  </a:lnTo>
                  <a:close/>
                  <a:moveTo>
                    <a:pt x="948" y="433"/>
                  </a:moveTo>
                  <a:lnTo>
                    <a:pt x="1010" y="433"/>
                  </a:lnTo>
                  <a:lnTo>
                    <a:pt x="979" y="324"/>
                  </a:lnTo>
                  <a:lnTo>
                    <a:pt x="978" y="324"/>
                  </a:lnTo>
                  <a:lnTo>
                    <a:pt x="948" y="433"/>
                  </a:lnTo>
                  <a:close/>
                  <a:moveTo>
                    <a:pt x="1080" y="498"/>
                  </a:moveTo>
                  <a:lnTo>
                    <a:pt x="1080" y="319"/>
                  </a:lnTo>
                  <a:lnTo>
                    <a:pt x="1035" y="319"/>
                  </a:lnTo>
                  <a:lnTo>
                    <a:pt x="1035" y="305"/>
                  </a:lnTo>
                  <a:lnTo>
                    <a:pt x="1140" y="305"/>
                  </a:lnTo>
                  <a:lnTo>
                    <a:pt x="1140" y="319"/>
                  </a:lnTo>
                  <a:lnTo>
                    <a:pt x="1095" y="319"/>
                  </a:lnTo>
                  <a:lnTo>
                    <a:pt x="1095" y="498"/>
                  </a:lnTo>
                  <a:lnTo>
                    <a:pt x="1080" y="498"/>
                  </a:lnTo>
                  <a:close/>
                  <a:moveTo>
                    <a:pt x="1162" y="305"/>
                  </a:moveTo>
                  <a:lnTo>
                    <a:pt x="1245" y="305"/>
                  </a:lnTo>
                  <a:lnTo>
                    <a:pt x="1245" y="319"/>
                  </a:lnTo>
                  <a:lnTo>
                    <a:pt x="1179" y="319"/>
                  </a:lnTo>
                  <a:lnTo>
                    <a:pt x="1179" y="392"/>
                  </a:lnTo>
                  <a:lnTo>
                    <a:pt x="1242" y="392"/>
                  </a:lnTo>
                  <a:lnTo>
                    <a:pt x="1242" y="406"/>
                  </a:lnTo>
                  <a:lnTo>
                    <a:pt x="1179" y="406"/>
                  </a:lnTo>
                  <a:lnTo>
                    <a:pt x="1179" y="484"/>
                  </a:lnTo>
                  <a:lnTo>
                    <a:pt x="1247" y="484"/>
                  </a:lnTo>
                  <a:lnTo>
                    <a:pt x="1247" y="498"/>
                  </a:lnTo>
                  <a:lnTo>
                    <a:pt x="1162" y="498"/>
                  </a:lnTo>
                  <a:lnTo>
                    <a:pt x="1162" y="305"/>
                  </a:lnTo>
                  <a:close/>
                  <a:moveTo>
                    <a:pt x="1368" y="353"/>
                  </a:moveTo>
                  <a:lnTo>
                    <a:pt x="1352" y="353"/>
                  </a:lnTo>
                  <a:lnTo>
                    <a:pt x="1351" y="342"/>
                  </a:lnTo>
                  <a:lnTo>
                    <a:pt x="1349" y="333"/>
                  </a:lnTo>
                  <a:lnTo>
                    <a:pt x="1346" y="326"/>
                  </a:lnTo>
                  <a:lnTo>
                    <a:pt x="1339" y="320"/>
                  </a:lnTo>
                  <a:lnTo>
                    <a:pt x="1331" y="317"/>
                  </a:lnTo>
                  <a:lnTo>
                    <a:pt x="1321" y="316"/>
                  </a:lnTo>
                  <a:lnTo>
                    <a:pt x="1307" y="318"/>
                  </a:lnTo>
                  <a:lnTo>
                    <a:pt x="1297" y="323"/>
                  </a:lnTo>
                  <a:lnTo>
                    <a:pt x="1291" y="332"/>
                  </a:lnTo>
                  <a:lnTo>
                    <a:pt x="1289" y="345"/>
                  </a:lnTo>
                  <a:lnTo>
                    <a:pt x="1290" y="357"/>
                  </a:lnTo>
                  <a:lnTo>
                    <a:pt x="1293" y="366"/>
                  </a:lnTo>
                  <a:lnTo>
                    <a:pt x="1298" y="373"/>
                  </a:lnTo>
                  <a:lnTo>
                    <a:pt x="1323" y="391"/>
                  </a:lnTo>
                  <a:lnTo>
                    <a:pt x="1345" y="405"/>
                  </a:lnTo>
                  <a:lnTo>
                    <a:pt x="1355" y="413"/>
                  </a:lnTo>
                  <a:lnTo>
                    <a:pt x="1362" y="423"/>
                  </a:lnTo>
                  <a:lnTo>
                    <a:pt x="1367" y="435"/>
                  </a:lnTo>
                  <a:lnTo>
                    <a:pt x="1368" y="451"/>
                  </a:lnTo>
                  <a:lnTo>
                    <a:pt x="1366" y="469"/>
                  </a:lnTo>
                  <a:lnTo>
                    <a:pt x="1361" y="484"/>
                  </a:lnTo>
                  <a:lnTo>
                    <a:pt x="1351" y="494"/>
                  </a:lnTo>
                  <a:lnTo>
                    <a:pt x="1337" y="500"/>
                  </a:lnTo>
                  <a:lnTo>
                    <a:pt x="1320" y="502"/>
                  </a:lnTo>
                  <a:lnTo>
                    <a:pt x="1304" y="501"/>
                  </a:lnTo>
                  <a:lnTo>
                    <a:pt x="1291" y="496"/>
                  </a:lnTo>
                  <a:lnTo>
                    <a:pt x="1281" y="488"/>
                  </a:lnTo>
                  <a:lnTo>
                    <a:pt x="1274" y="477"/>
                  </a:lnTo>
                  <a:lnTo>
                    <a:pt x="1270" y="461"/>
                  </a:lnTo>
                  <a:lnTo>
                    <a:pt x="1270" y="444"/>
                  </a:lnTo>
                  <a:lnTo>
                    <a:pt x="1287" y="444"/>
                  </a:lnTo>
                  <a:lnTo>
                    <a:pt x="1287" y="456"/>
                  </a:lnTo>
                  <a:lnTo>
                    <a:pt x="1289" y="466"/>
                  </a:lnTo>
                  <a:lnTo>
                    <a:pt x="1292" y="473"/>
                  </a:lnTo>
                  <a:lnTo>
                    <a:pt x="1298" y="482"/>
                  </a:lnTo>
                  <a:lnTo>
                    <a:pt x="1308" y="486"/>
                  </a:lnTo>
                  <a:lnTo>
                    <a:pt x="1320" y="488"/>
                  </a:lnTo>
                  <a:lnTo>
                    <a:pt x="1332" y="487"/>
                  </a:lnTo>
                  <a:lnTo>
                    <a:pt x="1340" y="482"/>
                  </a:lnTo>
                  <a:lnTo>
                    <a:pt x="1348" y="475"/>
                  </a:lnTo>
                  <a:lnTo>
                    <a:pt x="1351" y="465"/>
                  </a:lnTo>
                  <a:lnTo>
                    <a:pt x="1352" y="453"/>
                  </a:lnTo>
                  <a:lnTo>
                    <a:pt x="1351" y="442"/>
                  </a:lnTo>
                  <a:lnTo>
                    <a:pt x="1348" y="433"/>
                  </a:lnTo>
                  <a:lnTo>
                    <a:pt x="1340" y="425"/>
                  </a:lnTo>
                  <a:lnTo>
                    <a:pt x="1335" y="420"/>
                  </a:lnTo>
                  <a:lnTo>
                    <a:pt x="1324" y="412"/>
                  </a:lnTo>
                  <a:lnTo>
                    <a:pt x="1310" y="402"/>
                  </a:lnTo>
                  <a:lnTo>
                    <a:pt x="1295" y="392"/>
                  </a:lnTo>
                  <a:lnTo>
                    <a:pt x="1285" y="383"/>
                  </a:lnTo>
                  <a:lnTo>
                    <a:pt x="1277" y="374"/>
                  </a:lnTo>
                  <a:lnTo>
                    <a:pt x="1273" y="364"/>
                  </a:lnTo>
                  <a:lnTo>
                    <a:pt x="1272" y="348"/>
                  </a:lnTo>
                  <a:lnTo>
                    <a:pt x="1274" y="331"/>
                  </a:lnTo>
                  <a:lnTo>
                    <a:pt x="1280" y="318"/>
                  </a:lnTo>
                  <a:lnTo>
                    <a:pt x="1290" y="309"/>
                  </a:lnTo>
                  <a:lnTo>
                    <a:pt x="1304" y="303"/>
                  </a:lnTo>
                  <a:lnTo>
                    <a:pt x="1322" y="301"/>
                  </a:lnTo>
                  <a:lnTo>
                    <a:pt x="1338" y="304"/>
                  </a:lnTo>
                  <a:lnTo>
                    <a:pt x="1352" y="310"/>
                  </a:lnTo>
                  <a:lnTo>
                    <a:pt x="1361" y="320"/>
                  </a:lnTo>
                  <a:lnTo>
                    <a:pt x="1367" y="335"/>
                  </a:lnTo>
                  <a:lnTo>
                    <a:pt x="1368" y="353"/>
                  </a:lnTo>
                  <a:close/>
                </a:path>
              </a:pathLst>
            </a:custGeom>
            <a:solidFill>
              <a:srgbClr val="0033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806438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20803"/>
      </p:ext>
    </p:extLst>
  </p:cSld>
  <p:clrMap bg1="lt1" tx1="dk1" bg2="lt2" tx2="dk2" accent1="accent1" accent2="accent2" accent3="accent3" accent4="accent4" accent5="accent5" accent6="accent6" hlink="hlink" folHlink="folHlink"/>
  <p:sldLayoutIdLst>
    <p:sldLayoutId id="2147483700" r:id="rId1"/>
    <p:sldLayoutId id="2147483724" r:id="rId2"/>
  </p:sldLayoutIdLst>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 name="Straight Connector 1"/>
          <p:cNvCxnSpPr/>
          <p:nvPr userDrawn="1"/>
        </p:nvCxnSpPr>
        <p:spPr>
          <a:xfrm>
            <a:off x="628649" y="6412171"/>
            <a:ext cx="7887600" cy="0"/>
          </a:xfrm>
          <a:prstGeom prst="line">
            <a:avLst/>
          </a:prstGeom>
          <a:ln>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bwMode="gray">
          <a:xfrm>
            <a:off x="8012430" y="6439427"/>
            <a:ext cx="502920" cy="280800"/>
          </a:xfrm>
          <a:prstGeom prst="rect">
            <a:avLst/>
          </a:prstGeom>
          <a:ln>
            <a:miter lim="800000"/>
            <a:headEnd/>
            <a:tailEnd/>
          </a:ln>
        </p:spPr>
        <p:txBody>
          <a:bodyPr vert="horz" wrap="square" lIns="72000" tIns="72000" rIns="0" bIns="0" numCol="1" anchor="t" anchorCtr="0" compatLnSpc="1">
            <a:prstTxWarp prst="textNoShape">
              <a:avLst/>
            </a:prstTxWarp>
          </a:bodyPr>
          <a:lstStyle/>
          <a:p>
            <a:pPr algn="r" rtl="0" fontAlgn="base">
              <a:spcBef>
                <a:spcPct val="40000"/>
              </a:spcBef>
              <a:spcAft>
                <a:spcPct val="0"/>
              </a:spcAft>
            </a:pPr>
            <a:fld id="{358FC8E3-FE67-4452-9F4E-9A47A20D0542}" type="slidenum">
              <a:rPr lang="en-GB" sz="800" kern="1200" noProof="0" smtClean="0">
                <a:solidFill>
                  <a:schemeClr val="tx1"/>
                </a:solidFill>
                <a:latin typeface="Arial" panose="020B0604020202020204" pitchFamily="34" charset="0"/>
                <a:ea typeface="+mn-ea"/>
                <a:cs typeface="Arial" panose="020B0604020202020204" pitchFamily="34" charset="0"/>
              </a:rPr>
              <a:pPr algn="r" rtl="0" fontAlgn="base">
                <a:spcBef>
                  <a:spcPct val="40000"/>
                </a:spcBef>
                <a:spcAft>
                  <a:spcPct val="0"/>
                </a:spcAft>
              </a:pPr>
              <a:t>‹#›</a:t>
            </a:fld>
            <a:endParaRPr lang="en-GB" sz="800" kern="1200" dirty="0">
              <a:solidFill>
                <a:schemeClr val="tx1"/>
              </a:solidFill>
              <a:latin typeface="Arial" panose="020B0604020202020204" pitchFamily="34" charset="0"/>
              <a:ea typeface="+mn-ea"/>
              <a:cs typeface="Arial" panose="020B0604020202020204" pitchFamily="34" charset="0"/>
            </a:endParaRPr>
          </a:p>
        </p:txBody>
      </p:sp>
      <p:cxnSp>
        <p:nvCxnSpPr>
          <p:cNvPr id="6" name="Straight Connector 5"/>
          <p:cNvCxnSpPr/>
          <p:nvPr userDrawn="1"/>
        </p:nvCxnSpPr>
        <p:spPr>
          <a:xfrm>
            <a:off x="628650" y="1099930"/>
            <a:ext cx="7886700" cy="0"/>
          </a:xfrm>
          <a:prstGeom prst="line">
            <a:avLst/>
          </a:prstGeom>
          <a:ln>
            <a:solidFill>
              <a:srgbClr val="00A3A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974317"/>
      </p:ext>
    </p:extLst>
  </p:cSld>
  <p:clrMap bg1="lt1" tx1="dk1" bg2="lt2" tx2="dk2" accent1="accent1" accent2="accent2" accent3="accent3" accent4="accent4" accent5="accent5" accent6="accent6" hlink="hlink" folHlink="folHlink"/>
  <p:sldLayoutIdLst>
    <p:sldLayoutId id="2147483713" r:id="rId1"/>
    <p:sldLayoutId id="2147483725" r:id="rId2"/>
    <p:sldLayoutId id="2147483726" r:id="rId3"/>
    <p:sldLayoutId id="2147483727" r:id="rId4"/>
  </p:sldLayoutIdLst>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16" userDrawn="1">
          <p15:clr>
            <a:srgbClr val="F26B43"/>
          </p15:clr>
        </p15:guide>
        <p15:guide id="2" pos="385" userDrawn="1">
          <p15:clr>
            <a:srgbClr val="F26B43"/>
          </p15:clr>
        </p15:guide>
        <p15:guide id="3" pos="5375" userDrawn="1">
          <p15:clr>
            <a:srgbClr val="F26B43"/>
          </p15:clr>
        </p15:guide>
        <p15:guide id="4"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69101"/>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16">
          <p15:clr>
            <a:srgbClr val="F26B43"/>
          </p15:clr>
        </p15:guide>
        <p15:guide id="2" pos="385">
          <p15:clr>
            <a:srgbClr val="F26B43"/>
          </p15:clr>
        </p15:guide>
        <p15:guide id="3" pos="5375">
          <p15:clr>
            <a:srgbClr val="F26B43"/>
          </p15:clr>
        </p15:guide>
        <p15:guide id="4" orient="horz" pos="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satyajitgupta@advaitalegal.com"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mailto:satyajitgupta@advaitalegal.com"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628650" y="5357813"/>
            <a:ext cx="3984852" cy="371475"/>
          </a:xfrm>
        </p:spPr>
        <p:txBody>
          <a:bodyPr/>
          <a:lstStyle/>
          <a:p>
            <a:pPr lvl="0"/>
            <a:r>
              <a:rPr lang="en-US" sz="1800" b="1" i="1" dirty="0" smtClean="0"/>
              <a:t>Satyajit Gupta</a:t>
            </a:r>
          </a:p>
          <a:p>
            <a:pPr lvl="0"/>
            <a:r>
              <a:rPr lang="en-US" sz="1800" b="1" i="1" dirty="0" smtClean="0"/>
              <a:t>Principal – Corporate/ M&amp;A</a:t>
            </a:r>
          </a:p>
          <a:p>
            <a:pPr lvl="0"/>
            <a:r>
              <a:rPr lang="en-US" sz="1800" b="1" i="1" dirty="0" err="1" smtClean="0"/>
              <a:t>Advaita</a:t>
            </a:r>
            <a:r>
              <a:rPr lang="en-US" sz="1800" b="1" i="1" dirty="0" smtClean="0"/>
              <a:t> Legal</a:t>
            </a:r>
            <a:endParaRPr lang="en-US" sz="1800" b="1" i="1" dirty="0"/>
          </a:p>
          <a:p>
            <a:endParaRPr lang="en-US" dirty="0"/>
          </a:p>
        </p:txBody>
      </p:sp>
      <p:sp>
        <p:nvSpPr>
          <p:cNvPr id="2" name="Title 1"/>
          <p:cNvSpPr>
            <a:spLocks noGrp="1"/>
          </p:cNvSpPr>
          <p:nvPr>
            <p:ph type="title"/>
          </p:nvPr>
        </p:nvSpPr>
        <p:spPr>
          <a:xfrm>
            <a:off x="628650" y="1945617"/>
            <a:ext cx="5376223" cy="1867673"/>
          </a:xfrm>
        </p:spPr>
        <p:txBody>
          <a:bodyPr/>
          <a:lstStyle/>
          <a:p>
            <a:r>
              <a:rPr lang="en-US" sz="6600" dirty="0" smtClean="0"/>
              <a:t>National Company Law Tribunal (NCLT)</a:t>
            </a:r>
            <a:endParaRPr lang="en-US" sz="6600" dirty="0"/>
          </a:p>
        </p:txBody>
      </p:sp>
    </p:spTree>
    <p:extLst>
      <p:ext uri="{BB962C8B-B14F-4D97-AF65-F5344CB8AC3E}">
        <p14:creationId xmlns:p14="http://schemas.microsoft.com/office/powerpoint/2010/main" val="837635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Capacity building for CMAs</a:t>
            </a:r>
            <a:endParaRPr lang="en-US" b="1" dirty="0"/>
          </a:p>
        </p:txBody>
      </p:sp>
      <p:sp>
        <p:nvSpPr>
          <p:cNvPr id="3" name="Rectangle 2"/>
          <p:cNvSpPr/>
          <p:nvPr/>
        </p:nvSpPr>
        <p:spPr>
          <a:xfrm>
            <a:off x="631596" y="1100159"/>
            <a:ext cx="7883754" cy="4973156"/>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Companies Act, 2013 and rules (including the NCLT Rules, 2016)</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Insolvency and Bankruptcy Code, 2016 and rules</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Accounting and Secretarial Standards</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Key provisions of FEMA and FDI policy</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Case law: seeking guidance from precedents</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Art of Advocacy</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Tax laws and government policies</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Market awareness and general corporate knowledge</a:t>
            </a:r>
          </a:p>
          <a:p>
            <a:pPr marL="285750" lvl="2" indent="-285750" algn="just" fontAlgn="base">
              <a:lnSpc>
                <a:spcPct val="150000"/>
              </a:lnSpc>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IT skills for electronic filings</a:t>
            </a:r>
          </a:p>
          <a:p>
            <a:pPr marL="285750" lvl="2" algn="just" fontAlgn="base">
              <a:spcBef>
                <a:spcPts val="600"/>
              </a:spcBef>
              <a:spcAft>
                <a:spcPts val="650"/>
              </a:spcAft>
              <a:buClr>
                <a:prstClr val="white">
                  <a:lumMod val="65000"/>
                </a:prstClr>
              </a:buClr>
              <a:buSzPct val="100000"/>
              <a:defRPr/>
            </a:pPr>
            <a:endParaRPr lang="en-US" sz="1200" dirty="0">
              <a:solidFill>
                <a:srgbClr val="000000"/>
              </a:solidFill>
              <a:latin typeface="Arial" panose="020B0604020202020204" pitchFamily="34" charset="0"/>
              <a:cs typeface="Arial" panose="020B0604020202020204" pitchFamily="34" charset="0"/>
            </a:endParaRPr>
          </a:p>
          <a:p>
            <a:pPr marL="0" lvl="2" algn="just" fontAlgn="base">
              <a:spcBef>
                <a:spcPts val="600"/>
              </a:spcBef>
              <a:spcAft>
                <a:spcPts val="650"/>
              </a:spcAft>
              <a:buClr>
                <a:schemeClr val="bg1">
                  <a:lumMod val="65000"/>
                </a:schemeClr>
              </a:buClr>
              <a:buSzPct val="100000"/>
              <a:defRPr/>
            </a:pPr>
            <a:endParaRPr lang="en-US" sz="1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340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Significance of NCLT</a:t>
            </a:r>
            <a:endParaRPr lang="en-US" b="1" dirty="0"/>
          </a:p>
        </p:txBody>
      </p:sp>
      <p:sp>
        <p:nvSpPr>
          <p:cNvPr id="3" name="Rectangle 2"/>
          <p:cNvSpPr/>
          <p:nvPr/>
        </p:nvSpPr>
        <p:spPr>
          <a:xfrm>
            <a:off x="631596" y="1100159"/>
            <a:ext cx="7883754" cy="3105978"/>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Unified </a:t>
            </a:r>
            <a:r>
              <a:rPr lang="en-US" sz="1200" dirty="0" smtClean="0"/>
              <a:t>comprehensive forum</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Fast  </a:t>
            </a:r>
            <a:r>
              <a:rPr lang="en-US" sz="1200" dirty="0" smtClean="0">
                <a:latin typeface="Arial" panose="020B0604020202020204" pitchFamily="34" charset="0"/>
                <a:cs typeface="Arial" panose="020B0604020202020204" pitchFamily="34" charset="0"/>
              </a:rPr>
              <a:t>and efficient resolution of disputes relating to affairs of the Indian corporates – Section 422 provides that the matters shall be decided within 3 </a:t>
            </a:r>
            <a:r>
              <a:rPr lang="en-US" sz="1200" dirty="0" smtClean="0">
                <a:latin typeface="Arial" panose="020B0604020202020204" pitchFamily="34" charset="0"/>
                <a:cs typeface="Arial" panose="020B0604020202020204" pitchFamily="34" charset="0"/>
              </a:rPr>
              <a:t>months</a:t>
            </a:r>
            <a:endParaRPr lang="en-US" sz="12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Speedier </a:t>
            </a:r>
            <a:r>
              <a:rPr lang="en-US" sz="1200" dirty="0"/>
              <a:t>disposal of matters like merger, amalgamation, restructuring, revival and rehabilitation of sick companies and winding up of </a:t>
            </a:r>
            <a:r>
              <a:rPr lang="en-US" sz="1200" dirty="0" smtClean="0"/>
              <a:t>companies</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Improves </a:t>
            </a:r>
            <a:r>
              <a:rPr lang="en-US" sz="1200" dirty="0">
                <a:latin typeface="Arial" panose="020B0604020202020204" pitchFamily="34" charset="0"/>
                <a:cs typeface="Arial" panose="020B0604020202020204" pitchFamily="34" charset="0"/>
              </a:rPr>
              <a:t>ease of doing </a:t>
            </a:r>
            <a:r>
              <a:rPr lang="en-US" sz="1200" dirty="0" smtClean="0">
                <a:latin typeface="Arial" panose="020B0604020202020204" pitchFamily="34" charset="0"/>
                <a:cs typeface="Arial" panose="020B0604020202020204" pitchFamily="34" charset="0"/>
              </a:rPr>
              <a:t>business</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Ease </a:t>
            </a:r>
            <a:r>
              <a:rPr lang="en-US" sz="1200" dirty="0" smtClean="0">
                <a:latin typeface="Arial" panose="020B0604020202020204" pitchFamily="34" charset="0"/>
                <a:cs typeface="Arial" panose="020B0604020202020204" pitchFamily="34" charset="0"/>
              </a:rPr>
              <a:t>of burden on HC – civil jurisdiction over corporates shall be exercised by NCLT</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519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Still a long way to go…</a:t>
            </a:r>
            <a:endParaRPr lang="en-US" b="1" dirty="0"/>
          </a:p>
        </p:txBody>
      </p:sp>
      <p:sp>
        <p:nvSpPr>
          <p:cNvPr id="3" name="Rectangle 2"/>
          <p:cNvSpPr/>
          <p:nvPr/>
        </p:nvSpPr>
        <p:spPr>
          <a:xfrm>
            <a:off x="631596" y="1100159"/>
            <a:ext cx="7883754" cy="2921313"/>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Delay </a:t>
            </a:r>
            <a:r>
              <a:rPr lang="en-US" sz="1200" dirty="0" smtClean="0"/>
              <a:t>during transition– Upon transfer of pending matters from CLB and HC, the matter may need to be reheard </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Confusion </a:t>
            </a:r>
            <a:r>
              <a:rPr lang="en-US" sz="1200" dirty="0"/>
              <a:t>among </a:t>
            </a:r>
            <a:r>
              <a:rPr lang="en-US" sz="1200" dirty="0" smtClean="0"/>
              <a:t>litigants with regard to issues falling under unenforced </a:t>
            </a:r>
            <a:r>
              <a:rPr lang="en-US" sz="1200" dirty="0" smtClean="0"/>
              <a:t>provisions</a:t>
            </a:r>
            <a:endParaRPr lang="en-US" sz="1200" dirty="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Inadequate </a:t>
            </a:r>
            <a:r>
              <a:rPr lang="en-US" sz="1200" dirty="0" smtClean="0"/>
              <a:t>infrastructure and staffing  - Currently NCLT has the </a:t>
            </a:r>
            <a:r>
              <a:rPr lang="en-US" sz="1200" dirty="0" smtClean="0"/>
              <a:t>same/ similar </a:t>
            </a:r>
            <a:r>
              <a:rPr lang="en-US" sz="1200" dirty="0" smtClean="0"/>
              <a:t>infrastructure as CLB </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Tribunal’s </a:t>
            </a:r>
            <a:r>
              <a:rPr lang="en-US" sz="1200" dirty="0" smtClean="0"/>
              <a:t>workload has grown manifold – Would </a:t>
            </a:r>
            <a:r>
              <a:rPr lang="en-US" sz="1200" dirty="0" smtClean="0"/>
              <a:t>members </a:t>
            </a:r>
            <a:r>
              <a:rPr lang="en-US" sz="1200" dirty="0" smtClean="0"/>
              <a:t>be able to efficiently handle everything?</a:t>
            </a:r>
            <a:endParaRPr lang="en-US" sz="1200" dirty="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Handling </a:t>
            </a:r>
            <a:r>
              <a:rPr lang="en-US" sz="1200" dirty="0" smtClean="0"/>
              <a:t>pending matters under erstwhile laws and fresh matters under new laws simultaneously</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How </a:t>
            </a:r>
            <a:r>
              <a:rPr lang="en-US" sz="1200" dirty="0" smtClean="0"/>
              <a:t>different would NCLT be from specialized courts that the Companies Act 2013 provides?</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p>
        </p:txBody>
      </p:sp>
    </p:spTree>
    <p:extLst>
      <p:ext uri="{BB962C8B-B14F-4D97-AF65-F5344CB8AC3E}">
        <p14:creationId xmlns:p14="http://schemas.microsoft.com/office/powerpoint/2010/main" val="1785827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80" y="4147798"/>
            <a:ext cx="2768044" cy="2005352"/>
          </a:xfrm>
        </p:spPr>
        <p:txBody>
          <a:bodyPr/>
          <a:lstStyle/>
          <a:p>
            <a:pPr>
              <a:lnSpc>
                <a:spcPts val="5000"/>
              </a:lnSpc>
              <a:spcBef>
                <a:spcPts val="600"/>
              </a:spcBef>
              <a:spcAft>
                <a:spcPts val="600"/>
              </a:spcAft>
            </a:pPr>
            <a:r>
              <a:rPr lang="en-IN" sz="4000" b="1" dirty="0" smtClean="0"/>
              <a:t>Thank You</a:t>
            </a:r>
            <a:br>
              <a:rPr lang="en-IN" sz="4000" b="1" dirty="0" smtClean="0"/>
            </a:br>
            <a:r>
              <a:rPr lang="en-IN" sz="4000" b="1" dirty="0" smtClean="0"/>
              <a:t>Any Questions?</a:t>
            </a:r>
            <a:endParaRPr lang="en-US" sz="4000" b="1" dirty="0"/>
          </a:p>
        </p:txBody>
      </p:sp>
    </p:spTree>
    <p:extLst>
      <p:ext uri="{BB962C8B-B14F-4D97-AF65-F5344CB8AC3E}">
        <p14:creationId xmlns:p14="http://schemas.microsoft.com/office/powerpoint/2010/main" val="3378347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80" y="4147798"/>
            <a:ext cx="2768044" cy="2005352"/>
          </a:xfrm>
        </p:spPr>
        <p:txBody>
          <a:bodyPr/>
          <a:lstStyle/>
          <a:p>
            <a:pPr>
              <a:lnSpc>
                <a:spcPts val="5000"/>
              </a:lnSpc>
              <a:spcBef>
                <a:spcPts val="600"/>
              </a:spcBef>
              <a:spcAft>
                <a:spcPts val="600"/>
              </a:spcAft>
            </a:pPr>
            <a:r>
              <a:rPr lang="en-IN" sz="4000" b="1" dirty="0" smtClean="0"/>
              <a:t>Speaker Profile</a:t>
            </a:r>
            <a:endParaRPr lang="en-US" sz="4000" b="1" dirty="0"/>
          </a:p>
        </p:txBody>
      </p:sp>
    </p:spTree>
    <p:extLst>
      <p:ext uri="{BB962C8B-B14F-4D97-AF65-F5344CB8AC3E}">
        <p14:creationId xmlns:p14="http://schemas.microsoft.com/office/powerpoint/2010/main" val="1696874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1"/>
          <p:cNvSpPr txBox="1">
            <a:spLocks/>
          </p:cNvSpPr>
          <p:nvPr/>
        </p:nvSpPr>
        <p:spPr>
          <a:xfrm>
            <a:off x="351692" y="3006969"/>
            <a:ext cx="1758462" cy="2883877"/>
          </a:xfrm>
          <a:prstGeom prst="rect">
            <a:avLst/>
          </a:prstGeom>
        </p:spPr>
        <p:txBody>
          <a:bodyPr>
            <a:normAutofit/>
          </a:bodyPr>
          <a:lstStyle>
            <a:lvl1pPr marL="0" indent="0" algn="l" defTabSz="914400" rtl="0" eaLnBrk="1" latinLnBrk="0" hangingPunct="1">
              <a:lnSpc>
                <a:spcPct val="100000"/>
              </a:lnSpc>
              <a:spcBef>
                <a:spcPts val="600"/>
              </a:spcBef>
              <a:buFont typeface="Arial" pitchFamily="34" charset="0"/>
              <a:buNone/>
              <a:defRPr lang="en-US" sz="14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600"/>
              </a:spcBef>
              <a:buFont typeface="Arial" pitchFamily="34" charset="0"/>
              <a:buNone/>
              <a:defRPr lang="en-US" sz="1400" b="0" kern="1200" noProof="0" dirty="0" smtClean="0">
                <a:solidFill>
                  <a:schemeClr val="tx1"/>
                </a:solidFill>
                <a:latin typeface="Arial"/>
                <a:ea typeface="+mn-ea"/>
                <a:cs typeface="Arial" pitchFamily="34" charset="0"/>
              </a:defRPr>
            </a:lvl2pPr>
            <a:lvl3pPr marL="177800" indent="-177800" algn="l" defTabSz="914400" rtl="0" eaLnBrk="1" latinLnBrk="0" hangingPunct="1">
              <a:lnSpc>
                <a:spcPct val="100000"/>
              </a:lnSpc>
              <a:spcBef>
                <a:spcPts val="600"/>
              </a:spcBef>
              <a:buClr>
                <a:srgbClr val="97989A"/>
              </a:buClr>
              <a:buFont typeface="Arial" pitchFamily="34" charset="0"/>
              <a:buChar char="■"/>
              <a:defRPr lang="en-US" sz="1200" b="0" kern="1200" noProof="0" dirty="0" smtClean="0">
                <a:solidFill>
                  <a:schemeClr val="tx1"/>
                </a:solidFill>
                <a:latin typeface="Arial"/>
                <a:ea typeface="+mn-ea"/>
                <a:cs typeface="Arial" pitchFamily="34" charset="0"/>
              </a:defRPr>
            </a:lvl3pPr>
            <a:lvl4pPr marL="355600" indent="-177800" algn="l" defTabSz="914400" rtl="0" eaLnBrk="1" latinLnBrk="0" hangingPunct="1">
              <a:lnSpc>
                <a:spcPct val="100000"/>
              </a:lnSpc>
              <a:spcBef>
                <a:spcPts val="600"/>
              </a:spcBef>
              <a:buClr>
                <a:srgbClr val="97989A"/>
              </a:buClr>
              <a:buFont typeface="Arial" pitchFamily="34" charset="0"/>
              <a:buChar char="–"/>
              <a:defRPr lang="en-US" sz="1200" b="0" kern="1200" noProof="0" dirty="0" smtClean="0">
                <a:solidFill>
                  <a:schemeClr val="tx1"/>
                </a:solidFill>
                <a:latin typeface="Arial"/>
                <a:ea typeface="+mn-ea"/>
                <a:cs typeface="Arial" pitchFamily="34" charset="0"/>
              </a:defRPr>
            </a:lvl4pPr>
            <a:lvl5pPr marL="534988" indent="-174625" algn="l" defTabSz="914400" rtl="0" eaLnBrk="1" latinLnBrk="0" hangingPunct="1">
              <a:lnSpc>
                <a:spcPct val="100000"/>
              </a:lnSpc>
              <a:spcBef>
                <a:spcPts val="600"/>
              </a:spcBef>
              <a:buClr>
                <a:srgbClr val="97989A"/>
              </a:buClr>
              <a:buFont typeface="Arial" pitchFamily="34" charset="0"/>
              <a:buChar char="■"/>
              <a:defRPr lang="en-GB" sz="1200" b="0" kern="1200" baseline="0" noProof="0" dirty="0" smtClean="0">
                <a:solidFill>
                  <a:schemeClr val="tx1"/>
                </a:solidFill>
                <a:latin typeface="Arial"/>
                <a:ea typeface="+mn-ea"/>
                <a:cs typeface="Arial" pitchFamily="34" charset="0"/>
              </a:defRPr>
            </a:lvl5pPr>
            <a:lvl6pPr marL="720725" indent="-185738" algn="l" defTabSz="914400" rtl="0" eaLnBrk="1" latinLnBrk="0" hangingPunct="1">
              <a:lnSpc>
                <a:spcPct val="110000"/>
              </a:lnSpc>
              <a:spcBef>
                <a:spcPts val="600"/>
              </a:spcBef>
              <a:buClr>
                <a:srgbClr val="97989A"/>
              </a:buClr>
              <a:buFont typeface="Arial" pitchFamily="34" charset="0"/>
              <a:buChar char="–"/>
              <a:defRPr lang="en-GB" sz="900" kern="1200" dirty="0" smtClean="0">
                <a:solidFill>
                  <a:schemeClr val="tx1"/>
                </a:solidFill>
                <a:latin typeface="Arial" pitchFamily="34" charset="0"/>
                <a:ea typeface="+mn-ea"/>
                <a:cs typeface="Arial" pitchFamily="34" charset="0"/>
              </a:defRPr>
            </a:lvl6pPr>
            <a:lvl7pPr marL="895350" indent="-174625" algn="l" defTabSz="914400" rtl="0" eaLnBrk="1" latinLnBrk="0" hangingPunct="1">
              <a:lnSpc>
                <a:spcPct val="110000"/>
              </a:lnSpc>
              <a:spcBef>
                <a:spcPts val="600"/>
              </a:spcBef>
              <a:buClr>
                <a:srgbClr val="97989A"/>
              </a:buClr>
              <a:buFont typeface="Arial" pitchFamily="34" charset="0"/>
              <a:buChar char="■"/>
              <a:defRPr lang="en-GB" sz="900" kern="1200" baseline="0" dirty="0" smtClean="0">
                <a:solidFill>
                  <a:schemeClr val="tx1"/>
                </a:solidFill>
                <a:latin typeface="Arial" pitchFamily="34" charset="0"/>
                <a:ea typeface="+mn-ea"/>
                <a:cs typeface="Arial" pitchFamily="34" charset="0"/>
              </a:defRPr>
            </a:lvl7pPr>
            <a:lvl8pPr marL="1081088" indent="-185738" algn="l" defTabSz="914400" rtl="0" eaLnBrk="1" latinLnBrk="0" hangingPunct="1">
              <a:lnSpc>
                <a:spcPct val="110000"/>
              </a:lnSpc>
              <a:spcBef>
                <a:spcPts val="600"/>
              </a:spcBef>
              <a:buClr>
                <a:srgbClr val="97989A"/>
              </a:buClr>
              <a:buFont typeface="Arial" pitchFamily="34" charset="0"/>
              <a:buChar char="–"/>
              <a:defRPr lang="en-GB" sz="900" kern="1200" baseline="0" dirty="0" smtClean="0">
                <a:solidFill>
                  <a:schemeClr val="tx1"/>
                </a:solidFill>
                <a:latin typeface="Arial" pitchFamily="34" charset="0"/>
                <a:ea typeface="+mn-ea"/>
                <a:cs typeface="+mn-cs"/>
              </a:defRPr>
            </a:lvl8pPr>
            <a:lvl9pPr marL="1255713" indent="-174625" algn="l" defTabSz="914400" rtl="0" eaLnBrk="1" latinLnBrk="0" hangingPunct="1">
              <a:lnSpc>
                <a:spcPct val="110000"/>
              </a:lnSpc>
              <a:spcBef>
                <a:spcPts val="600"/>
              </a:spcBef>
              <a:buClr>
                <a:srgbClr val="97989A"/>
              </a:buClr>
              <a:buFont typeface="Arial" pitchFamily="34" charset="0"/>
              <a:buChar char="■"/>
              <a:defRPr lang="en-GB" sz="900" kern="1200" baseline="0" dirty="0" smtClean="0">
                <a:solidFill>
                  <a:schemeClr val="tx1"/>
                </a:solidFill>
                <a:latin typeface="Arial" pitchFamily="34" charset="0"/>
                <a:ea typeface="+mn-ea"/>
                <a:cs typeface="Arial" pitchFamily="34" charset="0"/>
              </a:defRPr>
            </a:lvl9pPr>
          </a:lstStyle>
          <a:p>
            <a:pPr algn="r"/>
            <a:r>
              <a:rPr sz="1108" b="0" cap="all" dirty="0" smtClean="0">
                <a:solidFill>
                  <a:schemeClr val="accent4">
                    <a:lumMod val="75000"/>
                  </a:schemeClr>
                </a:solidFill>
                <a:latin typeface="Univers for KPMG" panose="020B0603020202020204" pitchFamily="34" charset="0"/>
              </a:rPr>
              <a:t>SATYAJIT GUPTA</a:t>
            </a:r>
            <a:endParaRPr sz="1108" b="0" cap="all" dirty="0">
              <a:solidFill>
                <a:schemeClr val="accent4">
                  <a:lumMod val="75000"/>
                </a:schemeClr>
              </a:solidFill>
              <a:latin typeface="Univers for KPMG" panose="020B0603020202020204" pitchFamily="34" charset="0"/>
            </a:endParaRPr>
          </a:p>
          <a:p>
            <a:pPr algn="r"/>
            <a:r>
              <a:rPr sz="1108" dirty="0" smtClean="0">
                <a:solidFill>
                  <a:schemeClr val="accent4">
                    <a:lumMod val="75000"/>
                  </a:schemeClr>
                </a:solidFill>
                <a:latin typeface="Univers for KPMG" panose="020B0603020202020204" pitchFamily="34" charset="0"/>
              </a:rPr>
              <a:t>Principal</a:t>
            </a:r>
            <a:endParaRPr sz="1108" dirty="0">
              <a:solidFill>
                <a:schemeClr val="accent4">
                  <a:lumMod val="75000"/>
                </a:schemeClr>
              </a:solidFill>
              <a:latin typeface="Univers for KPMG" panose="020B0603020202020204" pitchFamily="34" charset="0"/>
            </a:endParaRPr>
          </a:p>
          <a:p>
            <a:pPr marL="108441" lvl="1" algn="r">
              <a:spcBef>
                <a:spcPts val="0"/>
              </a:spcBef>
            </a:pPr>
            <a:r>
              <a:rPr sz="1108" dirty="0">
                <a:solidFill>
                  <a:schemeClr val="accent4">
                    <a:lumMod val="75000"/>
                  </a:schemeClr>
                </a:solidFill>
                <a:latin typeface="Univers for KPMG" panose="020B0603020202020204" pitchFamily="34" charset="0"/>
              </a:rPr>
              <a:t/>
            </a:r>
            <a:br>
              <a:rPr sz="1108" dirty="0">
                <a:solidFill>
                  <a:schemeClr val="accent4">
                    <a:lumMod val="75000"/>
                  </a:schemeClr>
                </a:solidFill>
                <a:latin typeface="Univers for KPMG" panose="020B0603020202020204" pitchFamily="34" charset="0"/>
              </a:rPr>
            </a:br>
            <a:r>
              <a:rPr sz="1108" dirty="0">
                <a:solidFill>
                  <a:schemeClr val="accent4">
                    <a:lumMod val="75000"/>
                  </a:schemeClr>
                </a:solidFill>
                <a:latin typeface="Univers for KPMG" panose="020B0603020202020204" pitchFamily="34" charset="0"/>
              </a:rPr>
              <a:t>703-706, International Trade Towers, Nehru Place, New Delhi</a:t>
            </a:r>
          </a:p>
          <a:p>
            <a:pPr marL="108441" lvl="1" algn="r">
              <a:spcBef>
                <a:spcPts val="0"/>
              </a:spcBef>
            </a:pPr>
            <a:endParaRPr sz="1108" dirty="0" smtClean="0">
              <a:solidFill>
                <a:schemeClr val="accent4">
                  <a:lumMod val="75000"/>
                </a:schemeClr>
              </a:solidFill>
              <a:latin typeface="Univers for KPMG" panose="020B0603020202020204" pitchFamily="34" charset="0"/>
            </a:endParaRPr>
          </a:p>
          <a:p>
            <a:pPr marL="108441" lvl="1" algn="r">
              <a:spcBef>
                <a:spcPts val="0"/>
              </a:spcBef>
            </a:pPr>
            <a:r>
              <a:rPr sz="1108" dirty="0" smtClean="0">
                <a:solidFill>
                  <a:schemeClr val="accent4">
                    <a:lumMod val="75000"/>
                  </a:schemeClr>
                </a:solidFill>
                <a:latin typeface="Univers for KPMG" panose="020B0603020202020204" pitchFamily="34" charset="0"/>
              </a:rPr>
              <a:t>T</a:t>
            </a:r>
            <a:r>
              <a:rPr sz="1108" dirty="0">
                <a:solidFill>
                  <a:schemeClr val="accent4">
                    <a:lumMod val="75000"/>
                  </a:schemeClr>
                </a:solidFill>
                <a:latin typeface="Univers for KPMG" panose="020B0603020202020204" pitchFamily="34" charset="0"/>
              </a:rPr>
              <a:t>: +91 11 </a:t>
            </a:r>
            <a:r>
              <a:rPr sz="1108" dirty="0" smtClean="0">
                <a:solidFill>
                  <a:schemeClr val="accent4">
                    <a:lumMod val="75000"/>
                  </a:schemeClr>
                </a:solidFill>
                <a:latin typeface="Univers for KPMG" panose="020B0603020202020204" pitchFamily="34" charset="0"/>
              </a:rPr>
              <a:t>33232712 </a:t>
            </a:r>
            <a:r>
              <a:rPr sz="1108" dirty="0">
                <a:solidFill>
                  <a:schemeClr val="accent4">
                    <a:lumMod val="75000"/>
                  </a:schemeClr>
                </a:solidFill>
                <a:latin typeface="Univers for KPMG" panose="020B0603020202020204" pitchFamily="34" charset="0"/>
              </a:rPr>
              <a:t>(Direct</a:t>
            </a:r>
            <a:r>
              <a:rPr sz="1108" dirty="0" smtClean="0">
                <a:solidFill>
                  <a:schemeClr val="accent4">
                    <a:lumMod val="75000"/>
                  </a:schemeClr>
                </a:solidFill>
                <a:latin typeface="Univers for KPMG" panose="020B0603020202020204" pitchFamily="34" charset="0"/>
              </a:rPr>
              <a:t>)</a:t>
            </a:r>
          </a:p>
          <a:p>
            <a:pPr marL="108441" lvl="1" algn="r">
              <a:spcBef>
                <a:spcPts val="0"/>
              </a:spcBef>
            </a:pPr>
            <a:r>
              <a:rPr lang="en-US" sz="1108" dirty="0" smtClean="0">
                <a:solidFill>
                  <a:schemeClr val="accent4">
                    <a:lumMod val="75000"/>
                  </a:schemeClr>
                </a:solidFill>
                <a:latin typeface="Univers for KPMG" panose="020B0603020202020204" pitchFamily="34" charset="0"/>
              </a:rPr>
              <a:t>M: +91 98114 33382</a:t>
            </a:r>
            <a:endParaRPr sz="1108" dirty="0">
              <a:solidFill>
                <a:schemeClr val="accent4">
                  <a:lumMod val="75000"/>
                </a:schemeClr>
              </a:solidFill>
              <a:latin typeface="Univers for KPMG" panose="020B0603020202020204" pitchFamily="34" charset="0"/>
            </a:endParaRPr>
          </a:p>
          <a:p>
            <a:pPr marL="54221" lvl="1" indent="54221" algn="r">
              <a:spcBef>
                <a:spcPts val="0"/>
              </a:spcBef>
            </a:pPr>
            <a:r>
              <a:rPr sz="1108" dirty="0" smtClean="0">
                <a:solidFill>
                  <a:schemeClr val="accent4">
                    <a:lumMod val="75000"/>
                  </a:schemeClr>
                </a:solidFill>
                <a:latin typeface="Univers for KPMG" panose="020B0603020202020204" pitchFamily="34" charset="0"/>
              </a:rPr>
              <a:t>E: </a:t>
            </a:r>
            <a:r>
              <a:rPr sz="1108" dirty="0" smtClean="0">
                <a:solidFill>
                  <a:schemeClr val="accent4">
                    <a:lumMod val="75000"/>
                  </a:schemeClr>
                </a:solidFill>
                <a:latin typeface="Univers for KPMG" panose="020B0603020202020204" pitchFamily="34" charset="0"/>
                <a:hlinkClick r:id="rId2"/>
              </a:rPr>
              <a:t>satyajitgupta@advaitalegal.com</a:t>
            </a:r>
            <a:r>
              <a:rPr sz="1108" dirty="0" smtClean="0">
                <a:solidFill>
                  <a:schemeClr val="accent4">
                    <a:lumMod val="75000"/>
                  </a:schemeClr>
                </a:solidFill>
                <a:latin typeface="Univers for KPMG" panose="020B0603020202020204" pitchFamily="34" charset="0"/>
              </a:rPr>
              <a:t>    </a:t>
            </a:r>
            <a:endParaRPr sz="1108" dirty="0">
              <a:solidFill>
                <a:schemeClr val="accent4">
                  <a:lumMod val="75000"/>
                </a:schemeClr>
              </a:solidFill>
              <a:latin typeface="Univers for KPMG" panose="020B0603020202020204" pitchFamily="34" charset="0"/>
            </a:endParaRPr>
          </a:p>
          <a:p>
            <a:pPr algn="r">
              <a:spcBef>
                <a:spcPts val="0"/>
              </a:spcBef>
            </a:pPr>
            <a:endParaRPr sz="1108" b="0" dirty="0">
              <a:solidFill>
                <a:schemeClr val="accent4">
                  <a:lumMod val="75000"/>
                </a:schemeClr>
              </a:solidFill>
              <a:latin typeface="Univers for KPMG" panose="020B0603020202020204" pitchFamily="34" charset="0"/>
            </a:endParaRPr>
          </a:p>
          <a:p>
            <a:pPr algn="r">
              <a:spcBef>
                <a:spcPts val="0"/>
              </a:spcBef>
            </a:pPr>
            <a:endParaRPr sz="1108" dirty="0">
              <a:solidFill>
                <a:schemeClr val="accent4">
                  <a:lumMod val="75000"/>
                </a:schemeClr>
              </a:solidFill>
              <a:latin typeface="Univers for KPMG" panose="020B0603020202020204" pitchFamily="34" charset="0"/>
            </a:endParaRPr>
          </a:p>
        </p:txBody>
      </p:sp>
      <p:sp>
        <p:nvSpPr>
          <p:cNvPr id="7" name="Text Placeholder 23"/>
          <p:cNvSpPr txBox="1">
            <a:spLocks/>
          </p:cNvSpPr>
          <p:nvPr/>
        </p:nvSpPr>
        <p:spPr>
          <a:xfrm>
            <a:off x="2239844" y="1178351"/>
            <a:ext cx="6687339" cy="5165888"/>
          </a:xfrm>
          <a:prstGeom prst="rect">
            <a:avLst/>
          </a:prstGeom>
        </p:spPr>
        <p:txBody>
          <a:bodyPr>
            <a:noAutofit/>
          </a:bodyPr>
          <a:lstStyle>
            <a:lvl1pPr marL="0" indent="0" algn="l" defTabSz="914400" rtl="0" eaLnBrk="1" latinLnBrk="0" hangingPunct="1">
              <a:lnSpc>
                <a:spcPct val="100000"/>
              </a:lnSpc>
              <a:spcBef>
                <a:spcPts val="600"/>
              </a:spcBef>
              <a:buFont typeface="Arial" pitchFamily="34" charset="0"/>
              <a:buNone/>
              <a:defRPr lang="en-US" sz="14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600"/>
              </a:spcBef>
              <a:buFont typeface="Arial" pitchFamily="34" charset="0"/>
              <a:buNone/>
              <a:defRPr lang="en-US" sz="1400" b="0" kern="1200" noProof="0" dirty="0" smtClean="0">
                <a:solidFill>
                  <a:schemeClr val="tx1"/>
                </a:solidFill>
                <a:latin typeface="Arial"/>
                <a:ea typeface="+mn-ea"/>
                <a:cs typeface="Arial" pitchFamily="34" charset="0"/>
              </a:defRPr>
            </a:lvl2pPr>
            <a:lvl3pPr marL="177800" indent="-177800" algn="l" defTabSz="914400" rtl="0" eaLnBrk="1" latinLnBrk="0" hangingPunct="1">
              <a:lnSpc>
                <a:spcPct val="100000"/>
              </a:lnSpc>
              <a:spcBef>
                <a:spcPts val="600"/>
              </a:spcBef>
              <a:buClr>
                <a:srgbClr val="97989A"/>
              </a:buClr>
              <a:buFont typeface="Arial" pitchFamily="34" charset="0"/>
              <a:buChar char="■"/>
              <a:defRPr lang="en-US" sz="1200" b="0" kern="1200" noProof="0" dirty="0" smtClean="0">
                <a:solidFill>
                  <a:schemeClr val="tx1"/>
                </a:solidFill>
                <a:latin typeface="Arial"/>
                <a:ea typeface="+mn-ea"/>
                <a:cs typeface="Arial" pitchFamily="34" charset="0"/>
              </a:defRPr>
            </a:lvl3pPr>
            <a:lvl4pPr marL="355600" indent="-177800" algn="l" defTabSz="914400" rtl="0" eaLnBrk="1" latinLnBrk="0" hangingPunct="1">
              <a:lnSpc>
                <a:spcPct val="100000"/>
              </a:lnSpc>
              <a:spcBef>
                <a:spcPts val="600"/>
              </a:spcBef>
              <a:buClr>
                <a:srgbClr val="97989A"/>
              </a:buClr>
              <a:buFont typeface="Arial" pitchFamily="34" charset="0"/>
              <a:buChar char="–"/>
              <a:defRPr lang="en-US" sz="1200" b="0" kern="1200" noProof="0" dirty="0" smtClean="0">
                <a:solidFill>
                  <a:schemeClr val="tx1"/>
                </a:solidFill>
                <a:latin typeface="Arial"/>
                <a:ea typeface="+mn-ea"/>
                <a:cs typeface="Arial" pitchFamily="34" charset="0"/>
              </a:defRPr>
            </a:lvl4pPr>
            <a:lvl5pPr marL="534988" indent="-174625" algn="l" defTabSz="914400" rtl="0" eaLnBrk="1" latinLnBrk="0" hangingPunct="1">
              <a:lnSpc>
                <a:spcPct val="100000"/>
              </a:lnSpc>
              <a:spcBef>
                <a:spcPts val="600"/>
              </a:spcBef>
              <a:buClr>
                <a:srgbClr val="97989A"/>
              </a:buClr>
              <a:buFont typeface="Arial" pitchFamily="34" charset="0"/>
              <a:buChar char="■"/>
              <a:defRPr lang="en-GB" sz="1200" b="0" kern="1200" baseline="0" noProof="0" dirty="0" smtClean="0">
                <a:solidFill>
                  <a:schemeClr val="tx1"/>
                </a:solidFill>
                <a:latin typeface="Arial"/>
                <a:ea typeface="+mn-ea"/>
                <a:cs typeface="Arial" pitchFamily="34" charset="0"/>
              </a:defRPr>
            </a:lvl5pPr>
            <a:lvl6pPr marL="720725" indent="-185738" algn="l" defTabSz="914400" rtl="0" eaLnBrk="1" latinLnBrk="0" hangingPunct="1">
              <a:lnSpc>
                <a:spcPct val="110000"/>
              </a:lnSpc>
              <a:spcBef>
                <a:spcPts val="600"/>
              </a:spcBef>
              <a:buClr>
                <a:srgbClr val="97989A"/>
              </a:buClr>
              <a:buFont typeface="Arial" pitchFamily="34" charset="0"/>
              <a:buChar char="–"/>
              <a:defRPr lang="en-GB" sz="900" kern="1200" dirty="0" smtClean="0">
                <a:solidFill>
                  <a:schemeClr val="tx1"/>
                </a:solidFill>
                <a:latin typeface="Arial" pitchFamily="34" charset="0"/>
                <a:ea typeface="+mn-ea"/>
                <a:cs typeface="Arial" pitchFamily="34" charset="0"/>
              </a:defRPr>
            </a:lvl6pPr>
            <a:lvl7pPr marL="895350" indent="-174625" algn="l" defTabSz="914400" rtl="0" eaLnBrk="1" latinLnBrk="0" hangingPunct="1">
              <a:lnSpc>
                <a:spcPct val="110000"/>
              </a:lnSpc>
              <a:spcBef>
                <a:spcPts val="600"/>
              </a:spcBef>
              <a:buClr>
                <a:srgbClr val="97989A"/>
              </a:buClr>
              <a:buFont typeface="Arial" pitchFamily="34" charset="0"/>
              <a:buChar char="■"/>
              <a:defRPr lang="en-GB" sz="900" kern="1200" baseline="0" dirty="0" smtClean="0">
                <a:solidFill>
                  <a:schemeClr val="tx1"/>
                </a:solidFill>
                <a:latin typeface="Arial" pitchFamily="34" charset="0"/>
                <a:ea typeface="+mn-ea"/>
                <a:cs typeface="Arial" pitchFamily="34" charset="0"/>
              </a:defRPr>
            </a:lvl7pPr>
            <a:lvl8pPr marL="1081088" indent="-185738" algn="l" defTabSz="914400" rtl="0" eaLnBrk="1" latinLnBrk="0" hangingPunct="1">
              <a:lnSpc>
                <a:spcPct val="110000"/>
              </a:lnSpc>
              <a:spcBef>
                <a:spcPts val="600"/>
              </a:spcBef>
              <a:buClr>
                <a:srgbClr val="97989A"/>
              </a:buClr>
              <a:buFont typeface="Arial" pitchFamily="34" charset="0"/>
              <a:buChar char="–"/>
              <a:defRPr lang="en-GB" sz="900" kern="1200" baseline="0" dirty="0" smtClean="0">
                <a:solidFill>
                  <a:schemeClr val="tx1"/>
                </a:solidFill>
                <a:latin typeface="Arial" pitchFamily="34" charset="0"/>
                <a:ea typeface="+mn-ea"/>
                <a:cs typeface="+mn-cs"/>
              </a:defRPr>
            </a:lvl8pPr>
            <a:lvl9pPr marL="1255713" indent="-174625" algn="l" defTabSz="914400" rtl="0" eaLnBrk="1" latinLnBrk="0" hangingPunct="1">
              <a:lnSpc>
                <a:spcPct val="110000"/>
              </a:lnSpc>
              <a:spcBef>
                <a:spcPts val="600"/>
              </a:spcBef>
              <a:buClr>
                <a:srgbClr val="97989A"/>
              </a:buClr>
              <a:buFont typeface="Arial" pitchFamily="34" charset="0"/>
              <a:buChar char="■"/>
              <a:defRPr lang="en-GB" sz="900" kern="1200" baseline="0" dirty="0" smtClean="0">
                <a:solidFill>
                  <a:schemeClr val="tx1"/>
                </a:solidFill>
                <a:latin typeface="Arial" pitchFamily="34" charset="0"/>
                <a:ea typeface="+mn-ea"/>
                <a:cs typeface="Arial" pitchFamily="34" charset="0"/>
              </a:defRPr>
            </a:lvl9pPr>
          </a:lstStyle>
          <a:p>
            <a:pPr>
              <a:lnSpc>
                <a:spcPts val="1385"/>
              </a:lnSpc>
              <a:spcAft>
                <a:spcPts val="554"/>
              </a:spcAft>
            </a:pPr>
            <a:r>
              <a:rPr sz="1108" i="1" dirty="0">
                <a:solidFill>
                  <a:schemeClr val="accent4">
                    <a:lumMod val="75000"/>
                  </a:schemeClr>
                </a:solidFill>
                <a:latin typeface="Univers for KPMG" panose="020B0603020202020204" pitchFamily="34" charset="0"/>
              </a:rPr>
              <a:t>Professional and industry experience</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a:solidFill>
                  <a:schemeClr val="accent4">
                    <a:lumMod val="75000"/>
                  </a:schemeClr>
                </a:solidFill>
                <a:latin typeface="Univers for KPMG" panose="020B0603020202020204" pitchFamily="34" charset="0"/>
              </a:rPr>
              <a:t>Satyajit is a Principal at Advaita Legal with nearly 14 years of experience, after graduating from the prestigious National Law School of India University, Bangalore, and is leading the Corporate/ M&amp;A/ Restructuring practice groups. He is dual-qualified to practice laws of India and England &amp; Wales (</a:t>
            </a:r>
            <a:r>
              <a:rPr lang="en-US" altLang="zh-CN" sz="1108" dirty="0" err="1">
                <a:solidFill>
                  <a:schemeClr val="accent4">
                    <a:lumMod val="75000"/>
                  </a:schemeClr>
                </a:solidFill>
                <a:latin typeface="Univers for KPMG" panose="020B0603020202020204" pitchFamily="34" charset="0"/>
              </a:rPr>
              <a:t>n.p</a:t>
            </a:r>
            <a:r>
              <a:rPr lang="en-US" altLang="zh-CN" sz="1108" dirty="0">
                <a:solidFill>
                  <a:schemeClr val="accent4">
                    <a:lumMod val="75000"/>
                  </a:schemeClr>
                </a:solidFill>
                <a:latin typeface="Univers for KPMG" panose="020B0603020202020204" pitchFamily="34" charset="0"/>
              </a:rPr>
              <a:t>.). He has previously worked with various top-tier law firms in India (</a:t>
            </a:r>
            <a:r>
              <a:rPr lang="en-US" altLang="zh-CN" sz="1108" dirty="0" err="1">
                <a:solidFill>
                  <a:schemeClr val="accent4">
                    <a:lumMod val="75000"/>
                  </a:schemeClr>
                </a:solidFill>
                <a:latin typeface="Univers for KPMG" panose="020B0603020202020204" pitchFamily="34" charset="0"/>
              </a:rPr>
              <a:t>Amarchand</a:t>
            </a:r>
            <a:r>
              <a:rPr lang="en-US" altLang="zh-CN" sz="1108" dirty="0">
                <a:solidFill>
                  <a:schemeClr val="accent4">
                    <a:lumMod val="75000"/>
                  </a:schemeClr>
                </a:solidFill>
                <a:latin typeface="Univers for KPMG" panose="020B0603020202020204" pitchFamily="34" charset="0"/>
              </a:rPr>
              <a:t>, AZB, </a:t>
            </a:r>
            <a:r>
              <a:rPr lang="en-US" altLang="zh-CN" sz="1108" dirty="0" err="1">
                <a:solidFill>
                  <a:schemeClr val="accent4">
                    <a:lumMod val="75000"/>
                  </a:schemeClr>
                </a:solidFill>
                <a:latin typeface="Univers for KPMG" panose="020B0603020202020204" pitchFamily="34" charset="0"/>
              </a:rPr>
              <a:t>Khaitan</a:t>
            </a:r>
            <a:r>
              <a:rPr lang="en-US" altLang="zh-CN" sz="1108" dirty="0">
                <a:solidFill>
                  <a:schemeClr val="accent4">
                    <a:lumMod val="75000"/>
                  </a:schemeClr>
                </a:solidFill>
                <a:latin typeface="Univers for KPMG" panose="020B0603020202020204" pitchFamily="34" charset="0"/>
              </a:rPr>
              <a:t>) and abroad (Herbert Smith Freehills)</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err="1">
                <a:solidFill>
                  <a:schemeClr val="accent4">
                    <a:lumMod val="75000"/>
                  </a:schemeClr>
                </a:solidFill>
                <a:latin typeface="Univers for KPMG" panose="020B0603020202020204" pitchFamily="34" charset="0"/>
              </a:rPr>
              <a:t>Satyajit’s</a:t>
            </a:r>
            <a:r>
              <a:rPr lang="en-US" altLang="zh-CN" sz="1108" dirty="0">
                <a:solidFill>
                  <a:schemeClr val="accent4">
                    <a:lumMod val="75000"/>
                  </a:schemeClr>
                </a:solidFill>
                <a:latin typeface="Univers for KPMG" panose="020B0603020202020204" pitchFamily="34" charset="0"/>
              </a:rPr>
              <a:t> clientele is diverse and includes prominent banks, private equity players, MNCs as well as domestic corporates. He has advised in relation to insolvency and restructuring processes in relation to various Indian corporates.</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a:solidFill>
                  <a:schemeClr val="accent4">
                    <a:lumMod val="75000"/>
                  </a:schemeClr>
                </a:solidFill>
                <a:latin typeface="Univers for KPMG" panose="020B0603020202020204" pitchFamily="34" charset="0"/>
              </a:rPr>
              <a:t>Satyajit has advised the lenders in relation to the INR 90 Billion corporate debt restructuring (CDR) in relation to the Essar Oil refinery in </a:t>
            </a:r>
            <a:r>
              <a:rPr lang="en-US" altLang="zh-CN" sz="1108" dirty="0" err="1">
                <a:solidFill>
                  <a:schemeClr val="accent4">
                    <a:lumMod val="75000"/>
                  </a:schemeClr>
                </a:solidFill>
                <a:latin typeface="Univers for KPMG" panose="020B0603020202020204" pitchFamily="34" charset="0"/>
              </a:rPr>
              <a:t>Vadinar</a:t>
            </a:r>
            <a:r>
              <a:rPr lang="en-US" altLang="zh-CN" sz="1108" dirty="0">
                <a:solidFill>
                  <a:schemeClr val="accent4">
                    <a:lumMod val="75000"/>
                  </a:schemeClr>
                </a:solidFill>
                <a:latin typeface="Univers for KPMG" panose="020B0603020202020204" pitchFamily="34" charset="0"/>
              </a:rPr>
              <a:t>, Gujarat. He has also advised on several smaller CDRs in the financial services and telecom industries.</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a:solidFill>
                  <a:schemeClr val="accent4">
                    <a:lumMod val="75000"/>
                  </a:schemeClr>
                </a:solidFill>
                <a:latin typeface="Univers for KPMG" panose="020B0603020202020204" pitchFamily="34" charset="0"/>
              </a:rPr>
              <a:t>Satyajit has advised a prominent hedge fund on its strategy to deal with misappropriation/ defalcation of funds from an Indian joint venture (real estate project), including litigation/ dealing with regulators and eventual exit.</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a:solidFill>
                  <a:schemeClr val="accent4">
                    <a:lumMod val="75000"/>
                  </a:schemeClr>
                </a:solidFill>
                <a:latin typeface="Univers for KPMG" panose="020B0603020202020204" pitchFamily="34" charset="0"/>
              </a:rPr>
              <a:t>Satyajit has also undertaken internal investigations into the affairs of Indian subsidiaries of prominent MNCs to ascertain possible breaches of law and/ or bribery allegations</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a:solidFill>
                  <a:schemeClr val="accent4">
                    <a:lumMod val="75000"/>
                  </a:schemeClr>
                </a:solidFill>
                <a:latin typeface="Univers for KPMG" panose="020B0603020202020204" pitchFamily="34" charset="0"/>
              </a:rPr>
              <a:t>He is currently working with the administrators of a Scottish corporation in recovering moneys from Indian debtors/ customers</a:t>
            </a:r>
          </a:p>
          <a:p>
            <a:pPr marL="227013" lvl="1" indent="-227013" defTabSz="703402">
              <a:lnSpc>
                <a:spcPts val="1400"/>
              </a:lnSpc>
              <a:spcAft>
                <a:spcPts val="600"/>
              </a:spcAft>
              <a:buClr>
                <a:srgbClr val="00338D"/>
              </a:buClr>
              <a:buSzPct val="100000"/>
              <a:buFont typeface="Wingdings" panose="05000000000000000000" pitchFamily="2" charset="2"/>
              <a:buChar char="§"/>
            </a:pPr>
            <a:r>
              <a:rPr lang="en-US" altLang="zh-CN" sz="1108" dirty="0">
                <a:solidFill>
                  <a:schemeClr val="accent4">
                    <a:lumMod val="75000"/>
                  </a:schemeClr>
                </a:solidFill>
                <a:latin typeface="Univers for KPMG" panose="020B0603020202020204" pitchFamily="34" charset="0"/>
              </a:rPr>
              <a:t>Satyajit serves as a Vice-Chair of the American Bar Association Asia/Pacific Committee and is on the India Group of the International Bar Association (Asia Pacific Regional Forum). He is also a member of INSOL and the Insolvency Section of the IBA</a:t>
            </a:r>
          </a:p>
          <a:p>
            <a:pPr marL="209556" lvl="1" indent="-209556" defTabSz="649310">
              <a:lnSpc>
                <a:spcPts val="1108"/>
              </a:lnSpc>
              <a:spcBef>
                <a:spcPts val="0"/>
              </a:spcBef>
              <a:spcAft>
                <a:spcPts val="1015"/>
              </a:spcAft>
              <a:buClr>
                <a:srgbClr val="8E258D"/>
              </a:buClr>
              <a:buSzPct val="85000"/>
              <a:buFont typeface="Wingdings" panose="05000000000000000000" pitchFamily="2" charset="2"/>
              <a:buChar char="§"/>
            </a:pPr>
            <a:endParaRPr lang="en-US" altLang="zh-CN" sz="1108" dirty="0" smtClean="0">
              <a:solidFill>
                <a:schemeClr val="accent4">
                  <a:lumMod val="75000"/>
                </a:schemeClr>
              </a:solidFill>
              <a:latin typeface="Univers for KPMG" panose="020B0603020202020204" pitchFamily="34" charset="0"/>
            </a:endParaRPr>
          </a:p>
          <a:p>
            <a:pPr marL="209556" lvl="1" indent="-209556" defTabSz="649310">
              <a:lnSpc>
                <a:spcPts val="1108"/>
              </a:lnSpc>
              <a:spcBef>
                <a:spcPts val="0"/>
              </a:spcBef>
              <a:spcAft>
                <a:spcPts val="1015"/>
              </a:spcAft>
              <a:buClr>
                <a:srgbClr val="8E258D"/>
              </a:buClr>
              <a:buSzPct val="85000"/>
              <a:buFont typeface="Wingdings" panose="05000000000000000000" pitchFamily="2" charset="2"/>
              <a:buChar char="§"/>
            </a:pPr>
            <a:endParaRPr altLang="zh-CN" sz="1108" dirty="0">
              <a:solidFill>
                <a:schemeClr val="accent4">
                  <a:lumMod val="75000"/>
                </a:schemeClr>
              </a:solidFill>
              <a:latin typeface="Univers for KPMG" panose="020B0603020202020204" pitchFamily="34" charset="0"/>
              <a:ea typeface="宋体" pitchFamily="2" charset="-122"/>
            </a:endParaRPr>
          </a:p>
        </p:txBody>
      </p:sp>
      <p:cxnSp>
        <p:nvCxnSpPr>
          <p:cNvPr id="3" name="Straight Connector 2"/>
          <p:cNvCxnSpPr/>
          <p:nvPr/>
        </p:nvCxnSpPr>
        <p:spPr>
          <a:xfrm>
            <a:off x="2180492" y="1559362"/>
            <a:ext cx="0" cy="4583877"/>
          </a:xfrm>
          <a:prstGeom prst="line">
            <a:avLst/>
          </a:prstGeom>
          <a:ln>
            <a:solidFill>
              <a:srgbClr val="747678"/>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628650" y="346272"/>
            <a:ext cx="7886700" cy="734804"/>
          </a:xfrm>
        </p:spPr>
        <p:txBody>
          <a:bodyPr/>
          <a:lstStyle/>
          <a:p>
            <a:r>
              <a:rPr lang="en-US" sz="4400" b="1" dirty="0" smtClean="0">
                <a:solidFill>
                  <a:schemeClr val="accent4"/>
                </a:solidFill>
              </a:rPr>
              <a:t>Satyajit Gupta</a:t>
            </a:r>
            <a:endParaRPr lang="en-US" sz="4400" b="1" dirty="0">
              <a:solidFill>
                <a:schemeClr val="accent4"/>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92" y="1480008"/>
            <a:ext cx="1828800" cy="1272619"/>
          </a:xfrm>
          <a:prstGeom prst="rect">
            <a:avLst/>
          </a:prstGeom>
        </p:spPr>
      </p:pic>
    </p:spTree>
    <p:extLst>
      <p:ext uri="{BB962C8B-B14F-4D97-AF65-F5344CB8AC3E}">
        <p14:creationId xmlns:p14="http://schemas.microsoft.com/office/powerpoint/2010/main" val="1220820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370012" y="4862130"/>
            <a:ext cx="4745037" cy="106789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700" dirty="0">
                <a:solidFill>
                  <a:schemeClr val="bg1">
                    <a:lumMod val="65000"/>
                  </a:schemeClr>
                </a:solidFill>
              </a:rPr>
              <a:t>Disclaimer: Pursuant to the Bar Council of India rules, we are not permitted to solicit work and advertise. You, the reader acknowledges that there has been no advertisement, personal communication, solicitation, invitation or inducement of any sort whatsoever from us or any of our members to solicit any work through this </a:t>
            </a:r>
            <a:r>
              <a:rPr lang="en-US" sz="700" dirty="0" smtClean="0">
                <a:solidFill>
                  <a:schemeClr val="bg1">
                    <a:lumMod val="65000"/>
                  </a:schemeClr>
                </a:solidFill>
              </a:rPr>
              <a:t>presentation. </a:t>
            </a:r>
            <a:r>
              <a:rPr lang="en-US" sz="700" dirty="0">
                <a:solidFill>
                  <a:schemeClr val="bg1">
                    <a:lumMod val="65000"/>
                  </a:schemeClr>
                </a:solidFill>
              </a:rPr>
              <a:t>The information provided in this </a:t>
            </a:r>
            <a:r>
              <a:rPr lang="en-US" sz="700" dirty="0" smtClean="0">
                <a:solidFill>
                  <a:schemeClr val="bg1">
                    <a:lumMod val="65000"/>
                  </a:schemeClr>
                </a:solidFill>
              </a:rPr>
              <a:t>presentation is </a:t>
            </a:r>
            <a:r>
              <a:rPr lang="en-US" sz="700" dirty="0">
                <a:solidFill>
                  <a:schemeClr val="bg1">
                    <a:lumMod val="65000"/>
                  </a:schemeClr>
                </a:solidFill>
              </a:rPr>
              <a:t>solely available at your request and is for informational purposes only, it should not be interpreted as soliciting or advisement. We are not liable for any consequence of any action taken by the reader relying on material/ information provided in the </a:t>
            </a:r>
            <a:r>
              <a:rPr lang="en-US" sz="700" dirty="0" smtClean="0">
                <a:solidFill>
                  <a:schemeClr val="bg1">
                    <a:lumMod val="65000"/>
                  </a:schemeClr>
                </a:solidFill>
              </a:rPr>
              <a:t>presentation. </a:t>
            </a:r>
            <a:r>
              <a:rPr lang="en-US" sz="700" dirty="0">
                <a:solidFill>
                  <a:schemeClr val="bg1">
                    <a:lumMod val="65000"/>
                  </a:schemeClr>
                </a:solidFill>
              </a:rPr>
              <a:t>In cases where the reader has any legal issues, he/she must in all cases seek independent legal advice. Any information obtained or materials used from this </a:t>
            </a:r>
            <a:r>
              <a:rPr lang="en-US" sz="700" dirty="0" smtClean="0">
                <a:solidFill>
                  <a:schemeClr val="bg1">
                    <a:lumMod val="65000"/>
                  </a:schemeClr>
                </a:solidFill>
              </a:rPr>
              <a:t>presentation is </a:t>
            </a:r>
            <a:r>
              <a:rPr lang="en-US" sz="700" dirty="0">
                <a:solidFill>
                  <a:schemeClr val="bg1">
                    <a:lumMod val="65000"/>
                  </a:schemeClr>
                </a:solidFill>
              </a:rPr>
              <a:t>completely at the reader’s volition and any transmission, receipt or use of the contents of this </a:t>
            </a:r>
            <a:r>
              <a:rPr lang="en-US" sz="700" dirty="0" smtClean="0">
                <a:solidFill>
                  <a:schemeClr val="bg1">
                    <a:lumMod val="65000"/>
                  </a:schemeClr>
                </a:solidFill>
              </a:rPr>
              <a:t>presentation would </a:t>
            </a:r>
            <a:r>
              <a:rPr lang="en-US" sz="700" dirty="0">
                <a:solidFill>
                  <a:schemeClr val="bg1">
                    <a:lumMod val="65000"/>
                  </a:schemeClr>
                </a:solidFill>
              </a:rPr>
              <a:t>not create any lawyer-client relationship. </a:t>
            </a:r>
            <a:endParaRPr lang="en-US" sz="700" dirty="0" smtClean="0">
              <a:solidFill>
                <a:schemeClr val="bg1">
                  <a:lumMod val="65000"/>
                </a:schemeClr>
              </a:solidFill>
            </a:endParaRPr>
          </a:p>
          <a:p>
            <a:pPr marL="0" indent="0">
              <a:lnSpc>
                <a:spcPct val="100000"/>
              </a:lnSpc>
              <a:spcBef>
                <a:spcPts val="0"/>
              </a:spcBef>
              <a:spcAft>
                <a:spcPts val="600"/>
              </a:spcAft>
              <a:buNone/>
            </a:pPr>
            <a:r>
              <a:rPr lang="en-US" sz="700" dirty="0">
                <a:solidFill>
                  <a:schemeClr val="bg1">
                    <a:lumMod val="65000"/>
                  </a:schemeClr>
                </a:solidFill>
              </a:rPr>
              <a:t>©</a:t>
            </a:r>
            <a:r>
              <a:rPr lang="en-US" sz="700" dirty="0">
                <a:solidFill>
                  <a:srgbClr val="BC204B"/>
                </a:solidFill>
              </a:rPr>
              <a:t> </a:t>
            </a:r>
            <a:r>
              <a:rPr lang="en-US" sz="700" dirty="0" smtClean="0">
                <a:solidFill>
                  <a:schemeClr val="bg1">
                    <a:lumMod val="65000"/>
                  </a:schemeClr>
                </a:solidFill>
              </a:rPr>
              <a:t>2016</a:t>
            </a:r>
            <a:r>
              <a:rPr lang="en-US" sz="700" dirty="0" smtClean="0">
                <a:solidFill>
                  <a:srgbClr val="BC204B"/>
                </a:solidFill>
              </a:rPr>
              <a:t> </a:t>
            </a:r>
            <a:r>
              <a:rPr lang="en-US" sz="700" dirty="0" err="1" smtClean="0">
                <a:solidFill>
                  <a:schemeClr val="bg1">
                    <a:lumMod val="65000"/>
                  </a:schemeClr>
                </a:solidFill>
              </a:rPr>
              <a:t>Advaita</a:t>
            </a:r>
            <a:r>
              <a:rPr lang="en-US" sz="700" dirty="0" smtClean="0">
                <a:solidFill>
                  <a:schemeClr val="bg1">
                    <a:lumMod val="65000"/>
                  </a:schemeClr>
                </a:solidFill>
              </a:rPr>
              <a:t> </a:t>
            </a:r>
            <a:r>
              <a:rPr lang="en-US" sz="700" dirty="0">
                <a:solidFill>
                  <a:schemeClr val="bg1">
                    <a:lumMod val="65000"/>
                  </a:schemeClr>
                </a:solidFill>
              </a:rPr>
              <a:t>Legal. All rights reserved. </a:t>
            </a:r>
          </a:p>
        </p:txBody>
      </p:sp>
      <p:sp>
        <p:nvSpPr>
          <p:cNvPr id="12" name="Rectangle 11"/>
          <p:cNvSpPr/>
          <p:nvPr/>
        </p:nvSpPr>
        <p:spPr>
          <a:xfrm>
            <a:off x="1370013" y="3035274"/>
            <a:ext cx="2208679" cy="169277"/>
          </a:xfrm>
          <a:prstGeom prst="rect">
            <a:avLst/>
          </a:prstGeom>
        </p:spPr>
        <p:txBody>
          <a:bodyPr wrap="square" lIns="0" tIns="0" rIns="0" bIns="0">
            <a:spAutoFit/>
          </a:bodyPr>
          <a:lstStyle/>
          <a:p>
            <a:r>
              <a:rPr lang="en-US" sz="1100" b="1" dirty="0" smtClean="0">
                <a:solidFill>
                  <a:schemeClr val="tx2"/>
                </a:solidFill>
              </a:rPr>
              <a:t>Key Contact:</a:t>
            </a:r>
            <a:endParaRPr lang="en-US" sz="1000" dirty="0">
              <a:solidFill>
                <a:schemeClr val="tx2"/>
              </a:solidFill>
            </a:endParaRPr>
          </a:p>
        </p:txBody>
      </p:sp>
      <p:sp>
        <p:nvSpPr>
          <p:cNvPr id="7" name="Rectangle 6"/>
          <p:cNvSpPr/>
          <p:nvPr/>
        </p:nvSpPr>
        <p:spPr>
          <a:xfrm>
            <a:off x="1370558" y="3356357"/>
            <a:ext cx="2208679" cy="938719"/>
          </a:xfrm>
          <a:prstGeom prst="rect">
            <a:avLst/>
          </a:prstGeom>
        </p:spPr>
        <p:txBody>
          <a:bodyPr wrap="square" lIns="0" tIns="0" rIns="0" bIns="0">
            <a:spAutoFit/>
          </a:bodyPr>
          <a:lstStyle/>
          <a:p>
            <a:r>
              <a:rPr lang="en-US" sz="1100" b="1" dirty="0" smtClean="0">
                <a:solidFill>
                  <a:schemeClr val="tx2"/>
                </a:solidFill>
              </a:rPr>
              <a:t>Satyajit Gupta</a:t>
            </a:r>
          </a:p>
          <a:p>
            <a:r>
              <a:rPr lang="en-US" sz="1000" b="1" dirty="0" smtClean="0">
                <a:solidFill>
                  <a:schemeClr val="tx2"/>
                </a:solidFill>
              </a:rPr>
              <a:t>Principal </a:t>
            </a:r>
            <a:r>
              <a:rPr lang="en-US" sz="1000" b="1" dirty="0">
                <a:solidFill>
                  <a:schemeClr val="tx2"/>
                </a:solidFill>
              </a:rPr>
              <a:t>- </a:t>
            </a:r>
            <a:r>
              <a:rPr lang="en-US" sz="1000" b="1" dirty="0" smtClean="0">
                <a:solidFill>
                  <a:schemeClr val="tx2"/>
                </a:solidFill>
              </a:rPr>
              <a:t>Corporate/M&amp;A</a:t>
            </a:r>
            <a:endParaRPr lang="en-US" sz="1000" b="1" dirty="0">
              <a:solidFill>
                <a:schemeClr val="tx2"/>
              </a:solidFill>
            </a:endParaRPr>
          </a:p>
          <a:p>
            <a:r>
              <a:rPr lang="en-US" sz="1000" b="1" dirty="0" smtClean="0">
                <a:solidFill>
                  <a:schemeClr val="tx2"/>
                </a:solidFill>
              </a:rPr>
              <a:t>M: </a:t>
            </a:r>
            <a:r>
              <a:rPr lang="en-US" sz="1000" dirty="0">
                <a:solidFill>
                  <a:schemeClr val="tx2"/>
                </a:solidFill>
              </a:rPr>
              <a:t>+91 </a:t>
            </a:r>
            <a:r>
              <a:rPr lang="en-US" sz="1000" dirty="0" smtClean="0">
                <a:solidFill>
                  <a:schemeClr val="tx2"/>
                </a:solidFill>
              </a:rPr>
              <a:t>98 1143 3382</a:t>
            </a:r>
            <a:endParaRPr lang="en-US" sz="1000" dirty="0">
              <a:solidFill>
                <a:schemeClr val="tx2"/>
              </a:solidFill>
            </a:endParaRPr>
          </a:p>
          <a:p>
            <a:r>
              <a:rPr lang="en-US" sz="1000" b="1" dirty="0" smtClean="0">
                <a:solidFill>
                  <a:schemeClr val="tx2"/>
                </a:solidFill>
              </a:rPr>
              <a:t>T</a:t>
            </a:r>
            <a:r>
              <a:rPr lang="en-US" sz="1000" b="1" dirty="0">
                <a:solidFill>
                  <a:schemeClr val="tx2"/>
                </a:solidFill>
              </a:rPr>
              <a:t>: </a:t>
            </a:r>
            <a:r>
              <a:rPr lang="en-US" sz="1000" b="1" dirty="0" smtClean="0">
                <a:solidFill>
                  <a:schemeClr val="tx2"/>
                </a:solidFill>
              </a:rPr>
              <a:t> </a:t>
            </a:r>
            <a:r>
              <a:rPr lang="en-US" sz="1000" dirty="0" smtClean="0">
                <a:solidFill>
                  <a:schemeClr val="tx2"/>
                </a:solidFill>
              </a:rPr>
              <a:t>+91 </a:t>
            </a:r>
            <a:r>
              <a:rPr lang="en-US" sz="1000" dirty="0">
                <a:solidFill>
                  <a:schemeClr val="tx2"/>
                </a:solidFill>
              </a:rPr>
              <a:t>11 3323 </a:t>
            </a:r>
            <a:r>
              <a:rPr lang="en-US" sz="1000" dirty="0" smtClean="0">
                <a:solidFill>
                  <a:schemeClr val="tx2"/>
                </a:solidFill>
              </a:rPr>
              <a:t>2712</a:t>
            </a:r>
          </a:p>
          <a:p>
            <a:r>
              <a:rPr lang="en-US" sz="1000" b="1" dirty="0" smtClean="0">
                <a:solidFill>
                  <a:schemeClr val="tx2"/>
                </a:solidFill>
              </a:rPr>
              <a:t>E: </a:t>
            </a:r>
            <a:r>
              <a:rPr lang="en-US" sz="1000" dirty="0" smtClean="0">
                <a:solidFill>
                  <a:schemeClr val="tx2"/>
                </a:solidFill>
                <a:hlinkClick r:id="rId2"/>
              </a:rPr>
              <a:t>satyajitgupta@advaitalegal.com</a:t>
            </a:r>
            <a:endParaRPr lang="en-US" sz="1000" dirty="0" smtClean="0">
              <a:solidFill>
                <a:schemeClr val="tx2"/>
              </a:solidFill>
            </a:endParaRPr>
          </a:p>
          <a:p>
            <a:endParaRPr lang="en-US" sz="1000" dirty="0">
              <a:solidFill>
                <a:schemeClr val="tx2"/>
              </a:solidFill>
            </a:endParaRPr>
          </a:p>
        </p:txBody>
      </p:sp>
    </p:spTree>
    <p:extLst>
      <p:ext uri="{BB962C8B-B14F-4D97-AF65-F5344CB8AC3E}">
        <p14:creationId xmlns:p14="http://schemas.microsoft.com/office/powerpoint/2010/main" val="2640573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80" y="4147798"/>
            <a:ext cx="2768044" cy="2005352"/>
          </a:xfrm>
        </p:spPr>
        <p:txBody>
          <a:bodyPr/>
          <a:lstStyle/>
          <a:p>
            <a:pPr>
              <a:lnSpc>
                <a:spcPts val="5000"/>
              </a:lnSpc>
              <a:spcBef>
                <a:spcPts val="600"/>
              </a:spcBef>
              <a:spcAft>
                <a:spcPts val="600"/>
              </a:spcAft>
            </a:pPr>
            <a:r>
              <a:rPr lang="en-IN" sz="4000" b="1" dirty="0" smtClean="0"/>
              <a:t>Background</a:t>
            </a:r>
            <a:endParaRPr lang="en-US" sz="4000" b="1" dirty="0"/>
          </a:p>
        </p:txBody>
      </p:sp>
    </p:spTree>
    <p:extLst>
      <p:ext uri="{BB962C8B-B14F-4D97-AF65-F5344CB8AC3E}">
        <p14:creationId xmlns:p14="http://schemas.microsoft.com/office/powerpoint/2010/main" val="2437081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Background</a:t>
            </a:r>
            <a:endParaRPr lang="en-US" b="1" dirty="0"/>
          </a:p>
        </p:txBody>
      </p:sp>
      <p:sp>
        <p:nvSpPr>
          <p:cNvPr id="3" name="Rectangle 2"/>
          <p:cNvSpPr/>
          <p:nvPr/>
        </p:nvSpPr>
        <p:spPr>
          <a:xfrm>
            <a:off x="495301" y="1130299"/>
            <a:ext cx="8179468" cy="4511491"/>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In </a:t>
            </a:r>
            <a:r>
              <a:rPr lang="en-US" sz="1200" dirty="0" smtClean="0">
                <a:latin typeface="Arial" panose="020B0604020202020204" pitchFamily="34" charset="0"/>
                <a:cs typeface="Arial" panose="020B0604020202020204" pitchFamily="34" charset="0"/>
              </a:rPr>
              <a:t>July 2000</a:t>
            </a:r>
            <a:r>
              <a:rPr lang="en-US" sz="1200" dirty="0" smtClean="0">
                <a:latin typeface="Arial" panose="020B0604020202020204" pitchFamily="34" charset="0"/>
                <a:cs typeface="Arial" panose="020B0604020202020204" pitchFamily="34" charset="0"/>
              </a:rPr>
              <a:t>, the </a:t>
            </a:r>
            <a:r>
              <a:rPr lang="en-US" sz="1200" dirty="0" err="1" smtClean="0">
                <a:latin typeface="Arial" panose="020B0604020202020204" pitchFamily="34" charset="0"/>
                <a:cs typeface="Arial" panose="020B0604020202020204" pitchFamily="34" charset="0"/>
              </a:rPr>
              <a:t>Eradi</a:t>
            </a:r>
            <a:r>
              <a:rPr lang="en-US" sz="1200" dirty="0" smtClean="0">
                <a:latin typeface="Arial" panose="020B0604020202020204" pitchFamily="34" charset="0"/>
                <a:cs typeface="Arial" panose="020B0604020202020204" pitchFamily="34" charset="0"/>
              </a:rPr>
              <a:t> Committee recommended formation of national level tribunals to; </a:t>
            </a:r>
          </a:p>
          <a:p>
            <a:pPr marL="681038" lvl="2" indent="-331788"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ensure that corporate mattes are dealt by competent members</a:t>
            </a:r>
          </a:p>
          <a:p>
            <a:pPr marL="681038" lvl="2" indent="-331788"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create a  faster regime of corporate dispute resolution</a:t>
            </a:r>
          </a:p>
          <a:p>
            <a:pPr marL="681038" lvl="2" indent="-331788"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improve ease of doing business in India</a:t>
            </a:r>
            <a:endParaRPr lang="en-US" sz="1200" b="1" u="sng" dirty="0" smtClean="0">
              <a:solidFill>
                <a:srgbClr val="FF0000"/>
              </a:solidFill>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In December 2002, the Companies (Second Amendment) Act, 2002 was enacted </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Pursuant to the amendment, NCLT and the appellate tribunal (NCLAT) were to replace;</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Company Law Board (CLB);</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Board for Industrial and Financial Reconstruction (BIFR);</a:t>
            </a:r>
            <a:endParaRPr lang="en-IN" sz="1200" dirty="0" smtClean="0">
              <a:latin typeface="Arial" panose="020B0604020202020204" pitchFamily="34" charset="0"/>
              <a:ea typeface="Calibri" panose="020F0502020204030204" pitchFamily="34" charset="0"/>
            </a:endParaRP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IN" sz="1200" dirty="0" smtClean="0">
                <a:latin typeface="Arial" panose="020B0604020202020204" pitchFamily="34" charset="0"/>
                <a:ea typeface="Calibri" panose="020F0502020204030204" pitchFamily="34" charset="0"/>
              </a:rPr>
              <a:t>Appellate </a:t>
            </a:r>
            <a:r>
              <a:rPr lang="en-IN" sz="1200" dirty="0">
                <a:latin typeface="Arial" panose="020B0604020202020204" pitchFamily="34" charset="0"/>
                <a:ea typeface="Calibri" panose="020F0502020204030204" pitchFamily="34" charset="0"/>
              </a:rPr>
              <a:t>Authority for Industrial &amp; Financial Reconstruction </a:t>
            </a:r>
            <a:r>
              <a:rPr lang="en-IN" sz="1200" dirty="0" smtClean="0">
                <a:latin typeface="Arial" panose="020B0604020202020204" pitchFamily="34" charset="0"/>
                <a:ea typeface="Calibri" panose="020F0502020204030204" pitchFamily="34" charset="0"/>
              </a:rPr>
              <a:t>(AAIFR); and</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IN" sz="1200" dirty="0" smtClean="0">
                <a:latin typeface="Arial" panose="020B0604020202020204" pitchFamily="34" charset="0"/>
                <a:ea typeface="Calibri" panose="020F0502020204030204" pitchFamily="34" charset="0"/>
              </a:rPr>
              <a:t>High Court (HC) </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IN" sz="1200" dirty="0" smtClean="0"/>
              <a:t>In 2003, the constitutional validity of NCLT and NCLAT provisions challenged before the HC and thereafter before the Supreme Court (SC) in 2005.</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IN" sz="1200" dirty="0" smtClean="0"/>
              <a:t>In May 2010, the SC upheld the constitutional validity of the tribunals but recommended that independence of judiciary must be maintained.</a:t>
            </a:r>
          </a:p>
        </p:txBody>
      </p:sp>
    </p:spTree>
    <p:extLst>
      <p:ext uri="{BB962C8B-B14F-4D97-AF65-F5344CB8AC3E}">
        <p14:creationId xmlns:p14="http://schemas.microsoft.com/office/powerpoint/2010/main" val="2737863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300" y="1130299"/>
            <a:ext cx="8186787" cy="2569934"/>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Companies Act 1956 was overhauled completely after various committees examined it</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NCLT/ NCLAT provisions of </a:t>
            </a:r>
            <a:r>
              <a:rPr lang="en-US" sz="1200" dirty="0"/>
              <a:t>2013 Act are analogous to the provisions contained in the 2002 Amendment </a:t>
            </a:r>
            <a:r>
              <a:rPr lang="en-US" sz="1200" dirty="0" smtClean="0"/>
              <a:t>Act </a:t>
            </a:r>
            <a:endParaRPr lang="en-US" sz="1200" dirty="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Upon challenge, the SC upheld the constitutional validity of NCLT and NCLAT however invalidated certain provisions</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Changes recommended by SC included in Companies (Amendment) Bill 2016 (currently in the </a:t>
            </a:r>
            <a:r>
              <a:rPr lang="en-US" sz="1200" dirty="0" err="1" smtClean="0"/>
              <a:t>Lok</a:t>
            </a:r>
            <a:r>
              <a:rPr lang="en-US" sz="1200" dirty="0" smtClean="0"/>
              <a:t> Sabha)</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Tribunal effective from June 1, 2016</a:t>
            </a:r>
            <a:r>
              <a:rPr lang="en-US" sz="1200" dirty="0"/>
              <a:t> </a:t>
            </a:r>
            <a:endParaRPr lang="en-US" sz="1200" dirty="0" smtClean="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On July 21, 2016, the MCA notified the NCLT Rules, 2016</a:t>
            </a: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a:p>
        </p:txBody>
      </p:sp>
      <p:sp>
        <p:nvSpPr>
          <p:cNvPr id="6" name="Title 1"/>
          <p:cNvSpPr>
            <a:spLocks noGrp="1"/>
          </p:cNvSpPr>
          <p:nvPr>
            <p:ph type="title"/>
          </p:nvPr>
        </p:nvSpPr>
        <p:spPr>
          <a:xfrm>
            <a:off x="495300" y="365126"/>
            <a:ext cx="8020050" cy="734804"/>
          </a:xfrm>
        </p:spPr>
        <p:txBody>
          <a:bodyPr/>
          <a:lstStyle/>
          <a:p>
            <a:r>
              <a:rPr lang="en-US" b="1" dirty="0" smtClean="0"/>
              <a:t/>
            </a:r>
            <a:br>
              <a:rPr lang="en-US" b="1" dirty="0" smtClean="0"/>
            </a:br>
            <a:r>
              <a:rPr lang="en-US" b="1" dirty="0" smtClean="0"/>
              <a:t>Background </a:t>
            </a:r>
            <a:r>
              <a:rPr lang="en-US" b="1" dirty="0" smtClean="0"/>
              <a:t>(Cont’d</a:t>
            </a:r>
            <a:r>
              <a:rPr lang="en-US" b="1" dirty="0" smtClean="0"/>
              <a:t>)</a:t>
            </a:r>
            <a:r>
              <a:rPr lang="en-US" b="1" dirty="0"/>
              <a:t/>
            </a:r>
            <a:br>
              <a:rPr lang="en-US" b="1" dirty="0"/>
            </a:br>
            <a:endParaRPr lang="en-US" b="1" dirty="0"/>
          </a:p>
        </p:txBody>
      </p:sp>
    </p:spTree>
    <p:extLst>
      <p:ext uri="{BB962C8B-B14F-4D97-AF65-F5344CB8AC3E}">
        <p14:creationId xmlns:p14="http://schemas.microsoft.com/office/powerpoint/2010/main" val="3731359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80" y="4147798"/>
            <a:ext cx="2768044" cy="2005352"/>
          </a:xfrm>
        </p:spPr>
        <p:txBody>
          <a:bodyPr/>
          <a:lstStyle/>
          <a:p>
            <a:pPr>
              <a:lnSpc>
                <a:spcPts val="5000"/>
              </a:lnSpc>
              <a:spcBef>
                <a:spcPts val="600"/>
              </a:spcBef>
              <a:spcAft>
                <a:spcPts val="600"/>
              </a:spcAft>
            </a:pPr>
            <a:r>
              <a:rPr lang="en-IN" sz="4000" b="1" dirty="0" smtClean="0"/>
              <a:t>Key Features</a:t>
            </a:r>
            <a:endParaRPr lang="en-US" sz="4000" b="1" dirty="0"/>
          </a:p>
        </p:txBody>
      </p:sp>
    </p:spTree>
    <p:extLst>
      <p:ext uri="{BB962C8B-B14F-4D97-AF65-F5344CB8AC3E}">
        <p14:creationId xmlns:p14="http://schemas.microsoft.com/office/powerpoint/2010/main" val="254963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Constitution of NCLT</a:t>
            </a:r>
            <a:endParaRPr lang="en-US" b="1" dirty="0"/>
          </a:p>
        </p:txBody>
      </p:sp>
      <p:sp>
        <p:nvSpPr>
          <p:cNvPr id="3" name="Rectangle 2"/>
          <p:cNvSpPr/>
          <p:nvPr/>
        </p:nvSpPr>
        <p:spPr>
          <a:xfrm>
            <a:off x="631596" y="1100159"/>
            <a:ext cx="7883754" cy="4780796"/>
          </a:xfrm>
          <a:prstGeom prst="rect">
            <a:avLst/>
          </a:prstGeom>
        </p:spPr>
        <p:txBody>
          <a:bodyPr wrap="square">
            <a:spAutoFit/>
          </a:bodyPr>
          <a:lstStyle/>
          <a:p>
            <a:pPr marL="285750" lvl="2" algn="just" fontAlgn="base">
              <a:spcBef>
                <a:spcPts val="600"/>
              </a:spcBef>
              <a:spcAft>
                <a:spcPts val="650"/>
              </a:spcAft>
              <a:buClr>
                <a:schemeClr val="bg1">
                  <a:lumMod val="65000"/>
                </a:schemeClr>
              </a:buClr>
              <a:buSzPct val="100000"/>
              <a:defRPr/>
            </a:pPr>
            <a:endParaRPr lang="en-US" sz="1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NCLT shall consist of;</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the president who is or has been a judge of the High Court for a period of 5 (five) years,</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 </a:t>
            </a:r>
            <a:r>
              <a:rPr lang="en-US" sz="1200" dirty="0">
                <a:latin typeface="Arial" panose="020B0604020202020204" pitchFamily="34" charset="0"/>
                <a:cs typeface="Arial" panose="020B0604020202020204" pitchFamily="34" charset="0"/>
              </a:rPr>
              <a:t>judicial</a:t>
            </a:r>
            <a:r>
              <a:rPr lang="en-US" sz="1200" dirty="0"/>
              <a:t> members </a:t>
            </a:r>
            <a:r>
              <a:rPr lang="en-US" sz="1200" dirty="0" smtClean="0"/>
              <a:t>and</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 </a:t>
            </a:r>
            <a:r>
              <a:rPr lang="en-US" sz="1200" dirty="0"/>
              <a:t>technical </a:t>
            </a:r>
            <a:r>
              <a:rPr lang="en-US" sz="1200" dirty="0" smtClean="0"/>
              <a:t>members</a:t>
            </a:r>
          </a:p>
          <a:p>
            <a:pPr marL="342900" lvl="2" algn="just" fontAlgn="base">
              <a:spcBef>
                <a:spcPts val="600"/>
              </a:spcBef>
              <a:spcAft>
                <a:spcPts val="650"/>
              </a:spcAft>
              <a:buClr>
                <a:schemeClr val="bg1">
                  <a:lumMod val="65000"/>
                </a:schemeClr>
              </a:buClr>
              <a:buSzPct val="100000"/>
              <a:defRPr/>
            </a:pPr>
            <a:endParaRPr lang="en-US" sz="500" dirty="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smtClean="0"/>
              <a:t>The </a:t>
            </a:r>
            <a:r>
              <a:rPr lang="en-US" sz="1200" dirty="0"/>
              <a:t>NCLAT shall comprise of </a:t>
            </a:r>
            <a:endParaRPr lang="en-US" sz="1200" dirty="0" smtClean="0"/>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a </a:t>
            </a:r>
            <a:r>
              <a:rPr lang="en-US" sz="1200" dirty="0"/>
              <a:t>chairperson</a:t>
            </a:r>
            <a:r>
              <a:rPr lang="en-US" sz="1200" dirty="0" smtClean="0"/>
              <a:t>,</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 </a:t>
            </a:r>
            <a:r>
              <a:rPr lang="en-US" sz="1200" dirty="0"/>
              <a:t>judicial members and technical members, </a:t>
            </a:r>
            <a:r>
              <a:rPr lang="en-US" sz="1200" dirty="0" smtClean="0"/>
              <a:t>([not more </a:t>
            </a:r>
            <a:r>
              <a:rPr lang="en-US" sz="1200" dirty="0"/>
              <a:t>than 11 (</a:t>
            </a:r>
            <a:r>
              <a:rPr lang="en-US" sz="1200" dirty="0" smtClean="0"/>
              <a:t>eleven)]</a:t>
            </a:r>
          </a:p>
          <a:p>
            <a:pPr marL="342900" lvl="2" algn="just" fontAlgn="base">
              <a:spcBef>
                <a:spcPts val="600"/>
              </a:spcBef>
              <a:spcAft>
                <a:spcPts val="650"/>
              </a:spcAft>
              <a:buClr>
                <a:schemeClr val="bg1">
                  <a:lumMod val="65000"/>
                </a:schemeClr>
              </a:buClr>
              <a:buSzPct val="100000"/>
              <a:defRPr/>
            </a:pPr>
            <a:endParaRPr lang="en-US" sz="1200" dirty="0" smtClean="0"/>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t>NCLAT </a:t>
            </a:r>
            <a:r>
              <a:rPr lang="en-US" sz="1200" dirty="0"/>
              <a:t>is the appellate tribunal under the 2013 </a:t>
            </a:r>
            <a:r>
              <a:rPr lang="en-US" sz="1200" dirty="0" smtClean="0"/>
              <a:t>Act</a:t>
            </a:r>
            <a:endParaRPr lang="en-US" sz="1200" dirty="0" smtClean="0"/>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endParaRPr lang="en-US" sz="1200" dirty="0" smtClean="0"/>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t>Appeals </a:t>
            </a:r>
            <a:r>
              <a:rPr lang="en-US" sz="1200" dirty="0"/>
              <a:t>from NCLAT would be heard by the SC</a:t>
            </a:r>
          </a:p>
          <a:p>
            <a:pPr marL="685800" lvl="2" indent="-342900" algn="just" fontAlgn="base">
              <a:spcBef>
                <a:spcPts val="600"/>
              </a:spcBef>
              <a:spcAft>
                <a:spcPts val="650"/>
              </a:spcAft>
              <a:buClr>
                <a:schemeClr val="bg1">
                  <a:lumMod val="65000"/>
                </a:schemeClr>
              </a:buClr>
              <a:buSzPct val="100000"/>
              <a:buFont typeface="Wingdings" panose="05000000000000000000" pitchFamily="2" charset="2"/>
              <a:buChar char="v"/>
              <a:defRPr/>
            </a:pPr>
            <a:endParaRPr lang="en-US" sz="1200" dirty="0" smtClean="0"/>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3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353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Powers</a:t>
            </a:r>
            <a:endParaRPr lang="en-US" b="1" dirty="0"/>
          </a:p>
        </p:txBody>
      </p:sp>
      <p:sp>
        <p:nvSpPr>
          <p:cNvPr id="3" name="Rectangle 2"/>
          <p:cNvSpPr/>
          <p:nvPr/>
        </p:nvSpPr>
        <p:spPr>
          <a:xfrm>
            <a:off x="631596" y="1100159"/>
            <a:ext cx="7883754" cy="4526880"/>
          </a:xfrm>
          <a:prstGeom prst="rect">
            <a:avLst/>
          </a:prstGeom>
        </p:spPr>
        <p:txBody>
          <a:bodyPr wrap="square">
            <a:spAutoFit/>
          </a:bodyPr>
          <a:lstStyle/>
          <a:p>
            <a:pPr marL="285750" lvl="2" algn="just" fontAlgn="base">
              <a:spcBef>
                <a:spcPts val="600"/>
              </a:spcBef>
              <a:spcAft>
                <a:spcPts val="650"/>
              </a:spcAft>
              <a:buClr>
                <a:schemeClr val="bg1">
                  <a:lumMod val="65000"/>
                </a:schemeClr>
              </a:buClr>
              <a:buSzPct val="100000"/>
              <a:defRPr/>
            </a:pPr>
            <a:endParaRPr lang="en-US" sz="1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r>
              <a:rPr lang="en-US" sz="1200" dirty="0"/>
              <a:t>The NCLT </a:t>
            </a:r>
            <a:r>
              <a:rPr lang="en-US" sz="1200" dirty="0" smtClean="0"/>
              <a:t>has the </a:t>
            </a:r>
            <a:r>
              <a:rPr lang="en-US" sz="1200" dirty="0"/>
              <a:t>following powers</a:t>
            </a:r>
            <a:r>
              <a:rPr lang="en-US" sz="1200" dirty="0" smtClean="0"/>
              <a:t>:</a:t>
            </a:r>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Most </a:t>
            </a:r>
            <a:r>
              <a:rPr lang="en-US" sz="1200" dirty="0"/>
              <a:t>of the powers of the Company Law Board under the Companies Act, </a:t>
            </a:r>
            <a:r>
              <a:rPr lang="en-US" sz="1200" dirty="0" smtClean="0"/>
              <a:t>1956</a:t>
            </a:r>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All </a:t>
            </a:r>
            <a:r>
              <a:rPr lang="en-US" sz="1200" dirty="0"/>
              <a:t>the powers of BIFR for revival and rehabilitation of sick industrial </a:t>
            </a:r>
            <a:r>
              <a:rPr lang="en-US" sz="1200" dirty="0" smtClean="0"/>
              <a:t>companies</a:t>
            </a:r>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Power </a:t>
            </a:r>
            <a:r>
              <a:rPr lang="en-US" sz="1200" dirty="0"/>
              <a:t>of High </a:t>
            </a:r>
            <a:r>
              <a:rPr lang="en-US" sz="1200" dirty="0" smtClean="0"/>
              <a:t>Court</a:t>
            </a:r>
            <a:endParaRPr lang="en-US" sz="100" dirty="0" smtClean="0"/>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Power </a:t>
            </a:r>
            <a:r>
              <a:rPr lang="en-US" sz="1200" dirty="0"/>
              <a:t>to order repayment of deposits accepted by Non-Banking Financial Companies as provided in section 45QA of the Reserve Bank of India Act, </a:t>
            </a:r>
            <a:r>
              <a:rPr lang="en-US" sz="1200" dirty="0" smtClean="0"/>
              <a:t>1934</a:t>
            </a:r>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Power </a:t>
            </a:r>
            <a:r>
              <a:rPr lang="en-US" sz="1200" dirty="0"/>
              <a:t>to </a:t>
            </a:r>
            <a:r>
              <a:rPr lang="en-US" sz="1200" dirty="0" smtClean="0"/>
              <a:t>review </a:t>
            </a:r>
            <a:r>
              <a:rPr lang="en-US" sz="1200" dirty="0"/>
              <a:t>its own </a:t>
            </a:r>
            <a:r>
              <a:rPr lang="en-US" sz="1200" dirty="0" smtClean="0"/>
              <a:t>orders</a:t>
            </a:r>
          </a:p>
          <a:p>
            <a:pPr marL="800100" lvl="2" indent="-514350"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t>Power to punish for contempt</a:t>
            </a:r>
          </a:p>
          <a:p>
            <a:pPr marL="798513" lvl="2" indent="-515938"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smtClean="0">
                <a:latin typeface="Arial" panose="020B0604020202020204" pitchFamily="34" charset="0"/>
                <a:cs typeface="Arial" panose="020B0604020202020204" pitchFamily="34" charset="0"/>
              </a:rPr>
              <a:t>Powers to adjudicate upon fresh </a:t>
            </a:r>
            <a:r>
              <a:rPr lang="en-US" sz="1200" dirty="0">
                <a:latin typeface="Arial" panose="020B0604020202020204" pitchFamily="34" charset="0"/>
                <a:cs typeface="Arial" panose="020B0604020202020204" pitchFamily="34" charset="0"/>
              </a:rPr>
              <a:t>proceedings pertaining to claims of oppression &amp; mismanagement, winding up of companies and other power under the 2013 </a:t>
            </a:r>
            <a:r>
              <a:rPr lang="en-US" sz="1200" dirty="0" smtClean="0">
                <a:latin typeface="Arial" panose="020B0604020202020204" pitchFamily="34" charset="0"/>
                <a:cs typeface="Arial" panose="020B0604020202020204" pitchFamily="34" charset="0"/>
              </a:rPr>
              <a:t>Act</a:t>
            </a:r>
            <a:endParaRPr lang="en-US" sz="1200" dirty="0">
              <a:latin typeface="Arial" panose="020B0604020202020204" pitchFamily="34" charset="0"/>
              <a:cs typeface="Arial" panose="020B0604020202020204" pitchFamily="34" charset="0"/>
            </a:endParaRPr>
          </a:p>
          <a:p>
            <a:pPr marL="798513" lvl="2" indent="-515938" algn="just" fontAlgn="base">
              <a:spcBef>
                <a:spcPts val="600"/>
              </a:spcBef>
              <a:spcAft>
                <a:spcPts val="650"/>
              </a:spcAft>
              <a:buClr>
                <a:schemeClr val="bg1">
                  <a:lumMod val="65000"/>
                </a:schemeClr>
              </a:buClr>
              <a:buSzPct val="100000"/>
              <a:buFont typeface="Wingdings" panose="05000000000000000000" pitchFamily="2" charset="2"/>
              <a:buChar char="v"/>
              <a:defRPr/>
            </a:pPr>
            <a:r>
              <a:rPr lang="en-US" sz="1200" dirty="0">
                <a:latin typeface="Arial" panose="020B0604020202020204" pitchFamily="34" charset="0"/>
                <a:cs typeface="Arial" panose="020B0604020202020204" pitchFamily="34" charset="0"/>
              </a:rPr>
              <a:t>Insolvency resolution process and liquidation of corporate debtors as under the Insolvency and Bankruptcy Code, </a:t>
            </a:r>
            <a:r>
              <a:rPr lang="en-US" sz="1200" dirty="0" smtClean="0">
                <a:latin typeface="Arial" panose="020B0604020202020204" pitchFamily="34" charset="0"/>
                <a:cs typeface="Arial" panose="020B0604020202020204" pitchFamily="34" charset="0"/>
              </a:rPr>
              <a:t>2016</a:t>
            </a:r>
            <a:endParaRPr lang="en-US" sz="1200" dirty="0" smtClean="0">
              <a:latin typeface="Arial" panose="020B0604020202020204" pitchFamily="34" charset="0"/>
              <a:cs typeface="Arial" panose="020B0604020202020204" pitchFamily="34" charset="0"/>
            </a:endParaRPr>
          </a:p>
          <a:p>
            <a:pPr marL="798513" lvl="2" indent="-515938" algn="just" fontAlgn="base">
              <a:spcBef>
                <a:spcPts val="600"/>
              </a:spcBef>
              <a:spcAft>
                <a:spcPts val="650"/>
              </a:spcAft>
              <a:buClr>
                <a:schemeClr val="bg1">
                  <a:lumMod val="65000"/>
                </a:schemeClr>
              </a:buClr>
              <a:buSzPct val="100000"/>
              <a:buFont typeface="Wingdings" panose="05000000000000000000" pitchFamily="2" charset="2"/>
              <a:buChar char="v"/>
              <a:defRPr/>
            </a:pPr>
            <a:endParaRPr lang="en-US" sz="1200" dirty="0" smtClean="0">
              <a:latin typeface="Arial" panose="020B0604020202020204" pitchFamily="34" charset="0"/>
              <a:cs typeface="Arial" panose="020B0604020202020204" pitchFamily="34" charset="0"/>
            </a:endParaRPr>
          </a:p>
          <a:p>
            <a:pPr marL="798513" lvl="2" indent="-515938" algn="just" fontAlgn="base">
              <a:spcBef>
                <a:spcPts val="600"/>
              </a:spcBef>
              <a:spcAft>
                <a:spcPts val="650"/>
              </a:spcAft>
              <a:buClr>
                <a:schemeClr val="bg1">
                  <a:lumMod val="65000"/>
                </a:schemeClr>
              </a:buClr>
              <a:buSzPct val="100000"/>
              <a:buFont typeface="Wingdings" panose="05000000000000000000" pitchFamily="2" charset="2"/>
              <a:buChar char="v"/>
              <a:defRP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191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Who can appear?</a:t>
            </a:r>
            <a:endParaRPr lang="en-US" b="1" dirty="0"/>
          </a:p>
        </p:txBody>
      </p:sp>
      <p:sp>
        <p:nvSpPr>
          <p:cNvPr id="3" name="Rectangle 2"/>
          <p:cNvSpPr/>
          <p:nvPr/>
        </p:nvSpPr>
        <p:spPr>
          <a:xfrm>
            <a:off x="631596" y="1100159"/>
            <a:ext cx="7883754" cy="3826689"/>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Before the NCLT and NCLAT; </a:t>
            </a:r>
          </a:p>
          <a:p>
            <a:pPr marL="800100" lvl="2" indent="-514350" algn="just" fontAlgn="base">
              <a:lnSpc>
                <a:spcPct val="200000"/>
              </a:lnSpc>
              <a:spcBef>
                <a:spcPts val="600"/>
              </a:spcBef>
              <a:spcAft>
                <a:spcPts val="650"/>
              </a:spcAft>
              <a:buClr>
                <a:prstClr val="white">
                  <a:lumMod val="65000"/>
                </a:prstClr>
              </a:buClr>
              <a:buSzPct val="100000"/>
              <a:buFont typeface="Wingdings" panose="05000000000000000000" pitchFamily="2" charset="2"/>
              <a:buChar char="v"/>
              <a:defRPr/>
            </a:pPr>
            <a:r>
              <a:rPr lang="en-US" sz="1200" dirty="0" smtClean="0">
                <a:solidFill>
                  <a:srgbClr val="000000"/>
                </a:solidFill>
              </a:rPr>
              <a:t>chartered </a:t>
            </a:r>
            <a:r>
              <a:rPr lang="en-US" sz="1200" dirty="0">
                <a:solidFill>
                  <a:srgbClr val="000000"/>
                </a:solidFill>
              </a:rPr>
              <a:t>accountants, </a:t>
            </a:r>
            <a:endParaRPr lang="en-US" sz="1200" dirty="0" smtClean="0">
              <a:solidFill>
                <a:srgbClr val="000000"/>
              </a:solidFill>
            </a:endParaRPr>
          </a:p>
          <a:p>
            <a:pPr marL="800100" lvl="2" indent="-514350" algn="just" fontAlgn="base">
              <a:lnSpc>
                <a:spcPct val="200000"/>
              </a:lnSpc>
              <a:spcBef>
                <a:spcPts val="600"/>
              </a:spcBef>
              <a:spcAft>
                <a:spcPts val="650"/>
              </a:spcAft>
              <a:buClr>
                <a:prstClr val="white">
                  <a:lumMod val="65000"/>
                </a:prstClr>
              </a:buClr>
              <a:buSzPct val="100000"/>
              <a:buFont typeface="Wingdings" panose="05000000000000000000" pitchFamily="2" charset="2"/>
              <a:buChar char="v"/>
              <a:defRPr/>
            </a:pPr>
            <a:r>
              <a:rPr lang="en-US" sz="1200" dirty="0" smtClean="0">
                <a:solidFill>
                  <a:srgbClr val="000000"/>
                </a:solidFill>
              </a:rPr>
              <a:t>company </a:t>
            </a:r>
            <a:r>
              <a:rPr lang="en-US" sz="1200" dirty="0">
                <a:solidFill>
                  <a:srgbClr val="000000"/>
                </a:solidFill>
              </a:rPr>
              <a:t>secretaries </a:t>
            </a:r>
            <a:endParaRPr lang="en-US" sz="1200" dirty="0" smtClean="0">
              <a:solidFill>
                <a:srgbClr val="000000"/>
              </a:solidFill>
            </a:endParaRPr>
          </a:p>
          <a:p>
            <a:pPr marL="800100" lvl="2" indent="-514350" algn="just" fontAlgn="base">
              <a:lnSpc>
                <a:spcPct val="200000"/>
              </a:lnSpc>
              <a:spcBef>
                <a:spcPts val="600"/>
              </a:spcBef>
              <a:spcAft>
                <a:spcPts val="650"/>
              </a:spcAft>
              <a:buClr>
                <a:prstClr val="white">
                  <a:lumMod val="65000"/>
                </a:prstClr>
              </a:buClr>
              <a:buSzPct val="100000"/>
              <a:buFont typeface="Wingdings" panose="05000000000000000000" pitchFamily="2" charset="2"/>
              <a:buChar char="v"/>
              <a:defRPr/>
            </a:pPr>
            <a:r>
              <a:rPr lang="en-US" sz="1200" dirty="0" smtClean="0">
                <a:solidFill>
                  <a:srgbClr val="000000"/>
                </a:solidFill>
              </a:rPr>
              <a:t>cost accountants</a:t>
            </a:r>
          </a:p>
          <a:p>
            <a:pPr marL="800100" lvl="2" indent="-514350" algn="just" fontAlgn="base">
              <a:lnSpc>
                <a:spcPct val="200000"/>
              </a:lnSpc>
              <a:spcBef>
                <a:spcPts val="600"/>
              </a:spcBef>
              <a:spcAft>
                <a:spcPts val="650"/>
              </a:spcAft>
              <a:buClr>
                <a:prstClr val="white">
                  <a:lumMod val="65000"/>
                </a:prstClr>
              </a:buClr>
              <a:buSzPct val="100000"/>
              <a:buFont typeface="Wingdings" panose="05000000000000000000" pitchFamily="2" charset="2"/>
              <a:buChar char="v"/>
              <a:defRPr/>
            </a:pPr>
            <a:r>
              <a:rPr lang="en-US" sz="1200" dirty="0" smtClean="0">
                <a:solidFill>
                  <a:srgbClr val="000000"/>
                </a:solidFill>
              </a:rPr>
              <a:t>Legal practitioners </a:t>
            </a:r>
          </a:p>
          <a:p>
            <a:pPr marL="800100" lvl="2" indent="-514350" algn="just" fontAlgn="base">
              <a:spcBef>
                <a:spcPts val="600"/>
              </a:spcBef>
              <a:spcAft>
                <a:spcPts val="650"/>
              </a:spcAft>
              <a:buClr>
                <a:prstClr val="white">
                  <a:lumMod val="65000"/>
                </a:prstClr>
              </a:buClr>
              <a:buSzPct val="100000"/>
              <a:buFont typeface="Wingdings" panose="05000000000000000000" pitchFamily="2" charset="2"/>
              <a:buChar char="v"/>
              <a:defRPr/>
            </a:pPr>
            <a:endParaRPr lang="en-US" sz="1200" dirty="0" smtClean="0">
              <a:solidFill>
                <a:srgbClr val="000000"/>
              </a:solidFill>
            </a:endParaRPr>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r>
              <a:rPr lang="en-US" sz="1200" dirty="0" smtClean="0">
                <a:solidFill>
                  <a:srgbClr val="000000"/>
                </a:solidFill>
              </a:rPr>
              <a:t>However</a:t>
            </a:r>
            <a:r>
              <a:rPr lang="en-US" sz="1200" dirty="0">
                <a:solidFill>
                  <a:srgbClr val="000000"/>
                </a:solidFill>
              </a:rPr>
              <a:t>, appeals to the </a:t>
            </a:r>
            <a:r>
              <a:rPr lang="en-US" sz="1200" dirty="0" smtClean="0">
                <a:solidFill>
                  <a:srgbClr val="000000"/>
                </a:solidFill>
              </a:rPr>
              <a:t>SC arising </a:t>
            </a:r>
            <a:r>
              <a:rPr lang="en-US" sz="1200" dirty="0">
                <a:solidFill>
                  <a:srgbClr val="000000"/>
                </a:solidFill>
              </a:rPr>
              <a:t>from an NCLAT order still fall under the exclusive jurisdiction of lawyers.</a:t>
            </a:r>
            <a:endParaRPr lang="en-US" sz="1200" dirty="0">
              <a:solidFill>
                <a:srgbClr val="000000"/>
              </a:solidFill>
              <a:latin typeface="Arial" panose="020B0604020202020204" pitchFamily="34" charset="0"/>
              <a:cs typeface="Arial" panose="020B0604020202020204" pitchFamily="34" charset="0"/>
            </a:endParaRPr>
          </a:p>
          <a:p>
            <a:pPr marL="0" lvl="2" algn="just" fontAlgn="base">
              <a:spcBef>
                <a:spcPts val="600"/>
              </a:spcBef>
              <a:spcAft>
                <a:spcPts val="650"/>
              </a:spcAft>
              <a:buClr>
                <a:schemeClr val="bg1">
                  <a:lumMod val="65000"/>
                </a:schemeClr>
              </a:buClr>
              <a:buSzPct val="100000"/>
              <a:defRPr/>
            </a:pPr>
            <a:endParaRPr lang="en-US" sz="1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877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6"/>
            <a:ext cx="8020050" cy="734804"/>
          </a:xfrm>
        </p:spPr>
        <p:txBody>
          <a:bodyPr/>
          <a:lstStyle/>
          <a:p>
            <a:r>
              <a:rPr lang="en-US" b="1" dirty="0" smtClean="0"/>
              <a:t>How is NCLT different from CLB?</a:t>
            </a:r>
            <a:endParaRPr lang="en-US" b="1" dirty="0"/>
          </a:p>
        </p:txBody>
      </p:sp>
      <p:sp>
        <p:nvSpPr>
          <p:cNvPr id="3" name="Rectangle 2"/>
          <p:cNvSpPr/>
          <p:nvPr/>
        </p:nvSpPr>
        <p:spPr>
          <a:xfrm>
            <a:off x="631596" y="1100159"/>
            <a:ext cx="7883754" cy="1682512"/>
          </a:xfrm>
          <a:prstGeom prst="rect">
            <a:avLst/>
          </a:prstGeom>
        </p:spPr>
        <p:txBody>
          <a:bodyPr wrap="square">
            <a:spAutoFit/>
          </a:bodyPr>
          <a:lstStyle/>
          <a:p>
            <a:pPr marL="285750" lvl="2" indent="-285750" algn="just" fontAlgn="base">
              <a:spcBef>
                <a:spcPts val="600"/>
              </a:spcBef>
              <a:spcAft>
                <a:spcPts val="650"/>
              </a:spcAft>
              <a:buClr>
                <a:schemeClr val="bg1">
                  <a:lumMod val="65000"/>
                </a:schemeClr>
              </a:buClr>
              <a:buSzPct val="100000"/>
              <a:buFont typeface="Arial" panose="020B0604020202020204" pitchFamily="34" charset="0"/>
              <a:buChar char="■"/>
              <a:defRPr/>
            </a:pPr>
            <a:endParaRPr lang="en-US" sz="1200" dirty="0" smtClean="0">
              <a:latin typeface="Arial" panose="020B0604020202020204" pitchFamily="34" charset="0"/>
              <a:cs typeface="Arial" panose="020B0604020202020204" pitchFamily="34" charset="0"/>
            </a:endParaRPr>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endParaRPr lang="en-US" sz="1200" dirty="0" smtClean="0">
              <a:solidFill>
                <a:srgbClr val="000000"/>
              </a:solidFill>
            </a:endParaRPr>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endParaRPr lang="en-US" sz="1200" dirty="0" smtClean="0">
              <a:solidFill>
                <a:srgbClr val="000000"/>
              </a:solidFill>
            </a:endParaRPr>
          </a:p>
          <a:p>
            <a:pPr marL="285750" lvl="2" indent="-285750" algn="just" fontAlgn="base">
              <a:spcBef>
                <a:spcPts val="600"/>
              </a:spcBef>
              <a:spcAft>
                <a:spcPts val="650"/>
              </a:spcAft>
              <a:buClr>
                <a:prstClr val="white">
                  <a:lumMod val="65000"/>
                </a:prstClr>
              </a:buClr>
              <a:buSzPct val="100000"/>
              <a:buFont typeface="Arial" panose="020B0604020202020204" pitchFamily="34" charset="0"/>
              <a:buChar char="■"/>
              <a:defRPr/>
            </a:pPr>
            <a:endParaRPr lang="en-US" sz="1200" dirty="0" smtClean="0">
              <a:solidFill>
                <a:srgbClr val="000000"/>
              </a:solidFill>
            </a:endParaRPr>
          </a:p>
          <a:p>
            <a:pPr marL="800100" lvl="2" indent="-514350" algn="just" fontAlgn="base">
              <a:spcBef>
                <a:spcPts val="600"/>
              </a:spcBef>
              <a:spcAft>
                <a:spcPts val="650"/>
              </a:spcAft>
              <a:buClr>
                <a:prstClr val="white">
                  <a:lumMod val="65000"/>
                </a:prstClr>
              </a:buClr>
              <a:buSzPct val="100000"/>
              <a:buFont typeface="Wingdings" panose="05000000000000000000" pitchFamily="2" charset="2"/>
              <a:buChar char="v"/>
              <a:defRPr/>
            </a:pPr>
            <a:endParaRPr lang="en-US" sz="1200" dirty="0" smtClean="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6267110"/>
              </p:ext>
            </p:extLst>
          </p:nvPr>
        </p:nvGraphicFramePr>
        <p:xfrm>
          <a:off x="631596" y="1533475"/>
          <a:ext cx="7883754" cy="4291591"/>
        </p:xfrm>
        <a:graphic>
          <a:graphicData uri="http://schemas.openxmlformats.org/drawingml/2006/table">
            <a:tbl>
              <a:tblPr firstRow="1" bandRow="1">
                <a:tableStyleId>{5C22544A-7EE6-4342-B048-85BDC9FD1C3A}</a:tableStyleId>
              </a:tblPr>
              <a:tblGrid>
                <a:gridCol w="3941877"/>
                <a:gridCol w="3941877"/>
              </a:tblGrid>
              <a:tr h="498369">
                <a:tc>
                  <a:txBody>
                    <a:bodyPr/>
                    <a:lstStyle/>
                    <a:p>
                      <a:pPr algn="ctr"/>
                      <a:r>
                        <a:rPr lang="en-US" dirty="0" smtClean="0"/>
                        <a:t>NCLT</a:t>
                      </a:r>
                      <a:endParaRPr lang="en-US" dirty="0"/>
                    </a:p>
                  </a:txBody>
                  <a:tcPr/>
                </a:tc>
                <a:tc>
                  <a:txBody>
                    <a:bodyPr/>
                    <a:lstStyle/>
                    <a:p>
                      <a:pPr algn="ctr"/>
                      <a:r>
                        <a:rPr lang="en-US" dirty="0" smtClean="0"/>
                        <a:t>CLB</a:t>
                      </a:r>
                      <a:endParaRPr lang="en-US" dirty="0"/>
                    </a:p>
                  </a:txBody>
                  <a:tcPr/>
                </a:tc>
              </a:tr>
              <a:tr h="6685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11 benches – it is proposed that each</a:t>
                      </a:r>
                      <a:r>
                        <a:rPr lang="en-US" sz="1200" baseline="0" dirty="0" smtClean="0"/>
                        <a:t> state shall have </a:t>
                      </a:r>
                      <a:r>
                        <a:rPr lang="en-US" sz="1200" baseline="0" dirty="0" smtClean="0"/>
                        <a:t>NCLT in due course</a:t>
                      </a:r>
                      <a:endParaRPr lang="en-US" sz="1200" dirty="0" smtClean="0"/>
                    </a:p>
                    <a:p>
                      <a:endParaRPr lang="en-US" sz="1200" dirty="0"/>
                    </a:p>
                  </a:txBody>
                  <a:tcPr/>
                </a:tc>
                <a:tc>
                  <a:txBody>
                    <a:bodyPr/>
                    <a:lstStyle/>
                    <a:p>
                      <a:r>
                        <a:rPr lang="en-US" sz="1200" dirty="0" smtClean="0"/>
                        <a:t>Operated with 5 benches</a:t>
                      </a:r>
                      <a:endParaRPr lang="en-US" sz="1200" dirty="0"/>
                    </a:p>
                  </a:txBody>
                  <a:tcPr/>
                </a:tc>
              </a:tr>
              <a:tr h="614427">
                <a:tc>
                  <a:txBody>
                    <a:bodyPr/>
                    <a:lstStyle/>
                    <a:p>
                      <a:r>
                        <a:rPr lang="en-US" sz="1200" dirty="0" smtClean="0"/>
                        <a:t>Can</a:t>
                      </a:r>
                      <a:r>
                        <a:rPr lang="en-US" sz="1200" baseline="0" dirty="0" smtClean="0"/>
                        <a:t> appoint </a:t>
                      </a:r>
                      <a:r>
                        <a:rPr lang="en-US" sz="1200" i="1" baseline="0" dirty="0" smtClean="0"/>
                        <a:t>amicus curiae </a:t>
                      </a:r>
                      <a:r>
                        <a:rPr lang="en-US" sz="1200" baseline="0" dirty="0" smtClean="0"/>
                        <a:t>for opinion on specialized matters</a:t>
                      </a:r>
                      <a:endParaRPr lang="en-US" sz="1200" dirty="0"/>
                    </a:p>
                  </a:txBody>
                  <a:tcPr/>
                </a:tc>
                <a:tc>
                  <a:txBody>
                    <a:bodyPr/>
                    <a:lstStyle/>
                    <a:p>
                      <a:r>
                        <a:rPr lang="en-US" sz="1200" dirty="0" smtClean="0"/>
                        <a:t>No such </a:t>
                      </a:r>
                      <a:r>
                        <a:rPr lang="en-US" sz="1200" dirty="0" smtClean="0"/>
                        <a:t>provision existed</a:t>
                      </a:r>
                      <a:endParaRPr lang="en-US" sz="1200" dirty="0"/>
                    </a:p>
                  </a:txBody>
                  <a:tcPr/>
                </a:tc>
              </a:tr>
              <a:tr h="498369">
                <a:tc>
                  <a:txBody>
                    <a:bodyPr/>
                    <a:lstStyle/>
                    <a:p>
                      <a:r>
                        <a:rPr lang="en-US" sz="1200" dirty="0" smtClean="0"/>
                        <a:t>Can </a:t>
                      </a:r>
                      <a:r>
                        <a:rPr lang="en-US" sz="1200" dirty="0" smtClean="0"/>
                        <a:t>adjudicate </a:t>
                      </a:r>
                      <a:r>
                        <a:rPr lang="en-US" sz="1200" dirty="0" smtClean="0"/>
                        <a:t>upon class action suits</a:t>
                      </a:r>
                      <a:endParaRPr lang="en-US" sz="1200" dirty="0"/>
                    </a:p>
                  </a:txBody>
                  <a:tcPr/>
                </a:tc>
                <a:tc>
                  <a:txBody>
                    <a:bodyPr/>
                    <a:lstStyle/>
                    <a:p>
                      <a:r>
                        <a:rPr lang="en-US" sz="1200" dirty="0" smtClean="0"/>
                        <a:t>No such </a:t>
                      </a:r>
                      <a:r>
                        <a:rPr lang="en-US" sz="1200" dirty="0" smtClean="0"/>
                        <a:t>provision existed</a:t>
                      </a:r>
                      <a:endParaRPr lang="en-US" sz="1200" dirty="0"/>
                    </a:p>
                  </a:txBody>
                  <a:tcPr/>
                </a:tc>
              </a:tr>
              <a:tr h="516811">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Dedicated online portal for recording/ maintaining documentation</a:t>
                      </a:r>
                    </a:p>
                  </a:txBody>
                  <a:tcPr/>
                </a:tc>
                <a:tc>
                  <a:txBody>
                    <a:bodyPr/>
                    <a:lstStyle/>
                    <a:p>
                      <a:r>
                        <a:rPr lang="en-US" sz="1200" dirty="0" smtClean="0"/>
                        <a:t>Such a portal was not maintained/ updated</a:t>
                      </a:r>
                      <a:endParaRPr lang="en-US" sz="1200" dirty="0"/>
                    </a:p>
                  </a:txBody>
                  <a:tcPr/>
                </a:tc>
              </a:tr>
              <a:tr h="498369">
                <a:tc>
                  <a:txBody>
                    <a:bodyPr/>
                    <a:lstStyle/>
                    <a:p>
                      <a:r>
                        <a:rPr lang="en-US" sz="1200" dirty="0" smtClean="0"/>
                        <a:t>Electronic </a:t>
                      </a:r>
                      <a:r>
                        <a:rPr lang="en-US" sz="1200" dirty="0" smtClean="0"/>
                        <a:t>filing permitted</a:t>
                      </a:r>
                      <a:endParaRPr lang="en-US" sz="1200" dirty="0"/>
                    </a:p>
                  </a:txBody>
                  <a:tcPr/>
                </a:tc>
                <a:tc>
                  <a:txBody>
                    <a:bodyPr/>
                    <a:lstStyle/>
                    <a:p>
                      <a:r>
                        <a:rPr lang="en-US" sz="1200" dirty="0" smtClean="0"/>
                        <a:t>No such </a:t>
                      </a:r>
                      <a:r>
                        <a:rPr lang="en-US" sz="1200" dirty="0" smtClean="0"/>
                        <a:t>provision existed</a:t>
                      </a:r>
                      <a:endParaRPr lang="en-US" sz="1200" dirty="0"/>
                    </a:p>
                  </a:txBody>
                  <a:tcPr/>
                </a:tc>
              </a:tr>
              <a:tr h="498369">
                <a:tc>
                  <a:txBody>
                    <a:bodyPr/>
                    <a:lstStyle/>
                    <a:p>
                      <a:r>
                        <a:rPr lang="en-US" sz="1200" dirty="0" smtClean="0"/>
                        <a:t>Appeal to NCLAT and from NCLAT to SC</a:t>
                      </a:r>
                      <a:endParaRPr lang="en-US" sz="1200" dirty="0"/>
                    </a:p>
                  </a:txBody>
                  <a:tcPr/>
                </a:tc>
                <a:tc>
                  <a:txBody>
                    <a:bodyPr/>
                    <a:lstStyle/>
                    <a:p>
                      <a:r>
                        <a:rPr lang="en-US" sz="1200" dirty="0" smtClean="0"/>
                        <a:t>Appeals to HC and from HC to SC</a:t>
                      </a:r>
                      <a:endParaRPr lang="en-US" sz="1200" dirty="0"/>
                    </a:p>
                  </a:txBody>
                  <a:tcPr/>
                </a:tc>
              </a:tr>
              <a:tr h="498369">
                <a:tc>
                  <a:txBody>
                    <a:bodyPr/>
                    <a:lstStyle/>
                    <a:p>
                      <a:r>
                        <a:rPr lang="en-US" sz="1200" baseline="0" dirty="0" smtClean="0"/>
                        <a:t>Disposal of petitions within 3 </a:t>
                      </a:r>
                      <a:r>
                        <a:rPr lang="en-US" sz="1200" baseline="0" dirty="0" smtClean="0"/>
                        <a:t>months mandated (else explanation required)</a:t>
                      </a:r>
                      <a:endParaRPr lang="en-US" sz="1200" dirty="0"/>
                    </a:p>
                  </a:txBody>
                  <a:tcPr/>
                </a:tc>
                <a:tc>
                  <a:txBody>
                    <a:bodyPr/>
                    <a:lstStyle/>
                    <a:p>
                      <a:r>
                        <a:rPr lang="en-US" sz="1200" dirty="0" smtClean="0"/>
                        <a:t>No such timelines were prescribed</a:t>
                      </a:r>
                      <a:endParaRPr lang="en-US" sz="1200" dirty="0"/>
                    </a:p>
                  </a:txBody>
                  <a:tcPr/>
                </a:tc>
              </a:tr>
            </a:tbl>
          </a:graphicData>
        </a:graphic>
      </p:graphicFrame>
    </p:spTree>
    <p:extLst>
      <p:ext uri="{BB962C8B-B14F-4D97-AF65-F5344CB8AC3E}">
        <p14:creationId xmlns:p14="http://schemas.microsoft.com/office/powerpoint/2010/main" val="3581103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Slide">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Theme1" id="{D3DFFEB1-424F-4F46-815D-B3A01D92240B}" vid="{BD04E629-1C63-4645-8ECA-ECE0D8053D47}"/>
    </a:ext>
  </a:extLst>
</a:theme>
</file>

<file path=ppt/theme/theme2.xml><?xml version="1.0" encoding="utf-8"?>
<a:theme xmlns:a="http://schemas.openxmlformats.org/drawingml/2006/main" name="Content Slides">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Theme1" id="{D3DFFEB1-424F-4F46-815D-B3A01D92240B}" vid="{BD04E629-1C63-4645-8ECA-ECE0D8053D47}"/>
    </a:ext>
  </a:extLst>
</a:theme>
</file>

<file path=ppt/theme/theme3.xml><?xml version="1.0" encoding="utf-8"?>
<a:theme xmlns:a="http://schemas.openxmlformats.org/drawingml/2006/main" name="Thank you Slides">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Theme1" id="{D3DFFEB1-424F-4F46-815D-B3A01D92240B}" vid="{BD04E629-1C63-4645-8ECA-ECE0D8053D4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2326</TotalTime>
  <Words>1871</Words>
  <Application>Microsoft Office PowerPoint</Application>
  <PresentationFormat>On-screen Show (4:3)</PresentationFormat>
  <Paragraphs>176</Paragraphs>
  <Slides>16</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KPMG Light</vt:lpstr>
      <vt:lpstr>Calibri</vt:lpstr>
      <vt:lpstr>Wingdings</vt:lpstr>
      <vt:lpstr>Arial</vt:lpstr>
      <vt:lpstr>KPMG Extralight</vt:lpstr>
      <vt:lpstr>Univers for KPMG</vt:lpstr>
      <vt:lpstr>SimSun</vt:lpstr>
      <vt:lpstr>Cover Slide</vt:lpstr>
      <vt:lpstr>Content Slides</vt:lpstr>
      <vt:lpstr>Thank you Slides</vt:lpstr>
      <vt:lpstr>National Company Law Tribunal (NCLT)</vt:lpstr>
      <vt:lpstr>Background</vt:lpstr>
      <vt:lpstr>Background</vt:lpstr>
      <vt:lpstr> Background (Cont’d) </vt:lpstr>
      <vt:lpstr>Key Features</vt:lpstr>
      <vt:lpstr>Constitution of NCLT</vt:lpstr>
      <vt:lpstr>Powers</vt:lpstr>
      <vt:lpstr>Who can appear?</vt:lpstr>
      <vt:lpstr>How is NCLT different from CLB?</vt:lpstr>
      <vt:lpstr>Capacity building for CMAs</vt:lpstr>
      <vt:lpstr>Significance of NCLT</vt:lpstr>
      <vt:lpstr>Still a long way to go…</vt:lpstr>
      <vt:lpstr>Thank You Any Questions?</vt:lpstr>
      <vt:lpstr>Speaker Profile</vt:lpstr>
      <vt:lpstr>Satyajit Gupta</vt:lpstr>
      <vt:lpstr>PowerPoint Presentation</vt:lpstr>
    </vt:vector>
  </TitlesOfParts>
  <Company>KPMG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Advaita Legal</dc:creator>
  <cp:lastModifiedBy>Administrator</cp:lastModifiedBy>
  <cp:revision>148</cp:revision>
  <dcterms:created xsi:type="dcterms:W3CDTF">2016-03-18T07:04:29Z</dcterms:created>
  <dcterms:modified xsi:type="dcterms:W3CDTF">2016-12-10T03:24:02Z</dcterms:modified>
  <cp:category>KPMG Highly Confidential</cp:category>
</cp:coreProperties>
</file>